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5" r:id="rId3"/>
    <p:sldId id="266" r:id="rId4"/>
    <p:sldId id="262" r:id="rId5"/>
    <p:sldId id="264" r:id="rId6"/>
    <p:sldId id="269" r:id="rId7"/>
    <p:sldId id="270" r:id="rId8"/>
    <p:sldId id="271" r:id="rId9"/>
    <p:sldId id="272" r:id="rId10"/>
    <p:sldId id="273" r:id="rId11"/>
    <p:sldId id="274" r:id="rId12"/>
    <p:sldId id="263" r:id="rId13"/>
  </p:sldIdLst>
  <p:sldSz cx="46451838" cy="2613342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8231">
          <p15:clr>
            <a:srgbClr val="A4A3A4"/>
          </p15:clr>
        </p15:guide>
        <p15:guide id="2" pos="1463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5" roundtripDataSignature="AMtx7mghDQ67gcQs+xolhY0wGkHeMhGOd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E9A"/>
    <a:srgbClr val="989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2" d="100"/>
          <a:sy n="32" d="100"/>
        </p:scale>
        <p:origin x="222" y="114"/>
      </p:cViewPr>
      <p:guideLst>
        <p:guide orient="horz" pos="8231"/>
        <p:guide pos="146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4BCF3D-1012-4A37-8E24-267DDD6E86E8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CA4343E-4872-4396-BFBC-3F5425600024}">
      <dgm:prSet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n-US" b="0" i="0" dirty="0" err="1"/>
            <a:t>Idői</a:t>
          </a:r>
          <a:r>
            <a:rPr lang="en-US" b="0" i="0" dirty="0"/>
            <a:t> </a:t>
          </a:r>
          <a:r>
            <a:rPr lang="en-US" b="0" i="0" dirty="0" err="1"/>
            <a:t>tájékozódás</a:t>
          </a:r>
          <a:endParaRPr lang="en-US" dirty="0"/>
        </a:p>
      </dgm:t>
    </dgm:pt>
    <dgm:pt modelId="{1FEC0116-680A-4DB6-8096-F239B9D3C209}" type="parTrans" cxnId="{9E2D2C2F-0AFF-45CC-85E3-60570A22A608}">
      <dgm:prSet/>
      <dgm:spPr/>
      <dgm:t>
        <a:bodyPr/>
        <a:lstStyle/>
        <a:p>
          <a:endParaRPr lang="en-US"/>
        </a:p>
      </dgm:t>
    </dgm:pt>
    <dgm:pt modelId="{F5ABCF73-4F1F-4371-BFC5-2CDEE6F4D205}" type="sibTrans" cxnId="{9E2D2C2F-0AFF-45CC-85E3-60570A22A608}">
      <dgm:prSet/>
      <dgm:spPr/>
      <dgm:t>
        <a:bodyPr/>
        <a:lstStyle/>
        <a:p>
          <a:endParaRPr lang="en-US"/>
        </a:p>
      </dgm:t>
    </dgm:pt>
    <dgm:pt modelId="{7444CBCB-92F8-4BAF-8680-9C0C69A4BDC9}">
      <dgm:prSet/>
      <dgm:spPr/>
      <dgm:t>
        <a:bodyPr/>
        <a:lstStyle/>
        <a:p>
          <a:r>
            <a:rPr lang="en-US" b="0" i="0" dirty="0" err="1"/>
            <a:t>Becslés</a:t>
          </a:r>
          <a:endParaRPr lang="en-US" dirty="0"/>
        </a:p>
      </dgm:t>
    </dgm:pt>
    <dgm:pt modelId="{667E6F4F-1210-4627-AFFB-4E32CD8DB1E0}" type="parTrans" cxnId="{D820A72B-D801-4B01-8986-12F8ED28320E}">
      <dgm:prSet/>
      <dgm:spPr/>
      <dgm:t>
        <a:bodyPr/>
        <a:lstStyle/>
        <a:p>
          <a:endParaRPr lang="en-US"/>
        </a:p>
      </dgm:t>
    </dgm:pt>
    <dgm:pt modelId="{D0BCE5C4-3D18-4B39-8B29-AA6C27901215}" type="sibTrans" cxnId="{D820A72B-D801-4B01-8986-12F8ED28320E}">
      <dgm:prSet/>
      <dgm:spPr/>
      <dgm:t>
        <a:bodyPr/>
        <a:lstStyle/>
        <a:p>
          <a:endParaRPr lang="en-US"/>
        </a:p>
      </dgm:t>
    </dgm:pt>
    <dgm:pt modelId="{B083AE1F-9B14-404A-9053-FAB016404BA4}">
      <dgm:prSet/>
      <dgm:spPr>
        <a:solidFill>
          <a:srgbClr val="004E9A"/>
        </a:solidFill>
      </dgm:spPr>
      <dgm:t>
        <a:bodyPr/>
        <a:lstStyle/>
        <a:p>
          <a:r>
            <a:rPr lang="en-US" b="0" i="0" dirty="0" err="1"/>
            <a:t>Helyiérték-fogalom</a:t>
          </a:r>
          <a:r>
            <a:rPr lang="en-US" b="0" i="0" dirty="0"/>
            <a:t> </a:t>
          </a:r>
          <a:r>
            <a:rPr lang="en-US" b="0" i="0" dirty="0" err="1"/>
            <a:t>magasabb</a:t>
          </a:r>
          <a:r>
            <a:rPr lang="en-US" b="0" i="0" dirty="0"/>
            <a:t> </a:t>
          </a:r>
          <a:r>
            <a:rPr lang="en-US" b="0" i="0" dirty="0" err="1"/>
            <a:t>számkörökben</a:t>
          </a:r>
          <a:endParaRPr lang="en-US" dirty="0"/>
        </a:p>
      </dgm:t>
    </dgm:pt>
    <dgm:pt modelId="{2CF39154-B4C9-4861-849B-565ED93DFEF4}" type="parTrans" cxnId="{73C4B662-C8E0-41C6-9279-75C23AD0E146}">
      <dgm:prSet/>
      <dgm:spPr/>
      <dgm:t>
        <a:bodyPr/>
        <a:lstStyle/>
        <a:p>
          <a:endParaRPr lang="en-US"/>
        </a:p>
      </dgm:t>
    </dgm:pt>
    <dgm:pt modelId="{69FE615E-B0EF-438D-8D0D-1D3B3F38509B}" type="sibTrans" cxnId="{73C4B662-C8E0-41C6-9279-75C23AD0E146}">
      <dgm:prSet/>
      <dgm:spPr/>
      <dgm:t>
        <a:bodyPr/>
        <a:lstStyle/>
        <a:p>
          <a:endParaRPr lang="en-US"/>
        </a:p>
      </dgm:t>
    </dgm:pt>
    <dgm:pt modelId="{8F1D815B-8AF4-4F3F-9987-F6C07B72C749}">
      <dgm:prSet/>
      <dgm:spPr/>
      <dgm:t>
        <a:bodyPr/>
        <a:lstStyle/>
        <a:p>
          <a:r>
            <a:rPr lang="en-US" b="0" i="0" dirty="0" err="1"/>
            <a:t>Számfogalom</a:t>
          </a:r>
          <a:r>
            <a:rPr lang="en-US" b="0" i="0" dirty="0"/>
            <a:t> </a:t>
          </a:r>
          <a:r>
            <a:rPr lang="en-US" b="0" i="0" dirty="0" err="1"/>
            <a:t>kialakulása</a:t>
          </a:r>
          <a:r>
            <a:rPr lang="en-US" b="0" i="0" dirty="0"/>
            <a:t> </a:t>
          </a:r>
          <a:r>
            <a:rPr lang="en-US" b="0" i="0" dirty="0" err="1"/>
            <a:t>és</a:t>
          </a:r>
          <a:r>
            <a:rPr lang="en-US" b="0" i="0" dirty="0"/>
            <a:t> </a:t>
          </a:r>
          <a:r>
            <a:rPr lang="en-US" b="0" i="0" dirty="0" err="1"/>
            <a:t>alkalmazása</a:t>
          </a:r>
          <a:endParaRPr lang="en-US" dirty="0"/>
        </a:p>
      </dgm:t>
    </dgm:pt>
    <dgm:pt modelId="{7B72640D-8C54-467D-B1D4-BB9CF46B88C4}" type="parTrans" cxnId="{E46447F3-63BD-4BE6-9510-603203FC2C12}">
      <dgm:prSet/>
      <dgm:spPr/>
      <dgm:t>
        <a:bodyPr/>
        <a:lstStyle/>
        <a:p>
          <a:endParaRPr lang="en-US"/>
        </a:p>
      </dgm:t>
    </dgm:pt>
    <dgm:pt modelId="{97E82B29-E69C-44F5-8292-874E3EDE05A8}" type="sibTrans" cxnId="{E46447F3-63BD-4BE6-9510-603203FC2C12}">
      <dgm:prSet/>
      <dgm:spPr/>
      <dgm:t>
        <a:bodyPr/>
        <a:lstStyle/>
        <a:p>
          <a:endParaRPr lang="en-US"/>
        </a:p>
      </dgm:t>
    </dgm:pt>
    <dgm:pt modelId="{38F6B4B5-E720-427F-8F50-459F7C1E756A}">
      <dgm:prSet/>
      <dgm:spPr>
        <a:solidFill>
          <a:srgbClr val="989800"/>
        </a:solidFill>
      </dgm:spPr>
      <dgm:t>
        <a:bodyPr/>
        <a:lstStyle/>
        <a:p>
          <a:r>
            <a:rPr lang="en-US" b="0" i="0" dirty="0" err="1"/>
            <a:t>Aritmetikai</a:t>
          </a:r>
          <a:r>
            <a:rPr lang="en-US" b="0" i="0" dirty="0"/>
            <a:t> </a:t>
          </a:r>
          <a:r>
            <a:rPr lang="en-US" b="0" i="0" dirty="0" err="1"/>
            <a:t>tények</a:t>
          </a:r>
          <a:r>
            <a:rPr lang="en-US" b="0" i="0" dirty="0"/>
            <a:t> </a:t>
          </a:r>
          <a:r>
            <a:rPr lang="en-US" b="0" i="0" dirty="0" err="1"/>
            <a:t>előhívása</a:t>
          </a:r>
          <a:r>
            <a:rPr lang="en-US" b="0" i="0" dirty="0"/>
            <a:t> (</a:t>
          </a:r>
          <a:r>
            <a:rPr lang="en-US" b="0" i="0" dirty="0" err="1"/>
            <a:t>szemantikus</a:t>
          </a:r>
          <a:r>
            <a:rPr lang="en-US" b="0" i="0" dirty="0"/>
            <a:t> </a:t>
          </a:r>
          <a:r>
            <a:rPr lang="en-US" b="0" i="0" dirty="0" err="1"/>
            <a:t>elaboráció</a:t>
          </a:r>
          <a:r>
            <a:rPr lang="en-US" b="0" i="0" dirty="0"/>
            <a:t> </a:t>
          </a:r>
          <a:r>
            <a:rPr lang="en-US" b="0" i="0" dirty="0" err="1"/>
            <a:t>nehézsége</a:t>
          </a:r>
          <a:r>
            <a:rPr lang="en-US" b="0" i="0" dirty="0"/>
            <a:t>)</a:t>
          </a:r>
          <a:endParaRPr lang="en-US" dirty="0"/>
        </a:p>
      </dgm:t>
    </dgm:pt>
    <dgm:pt modelId="{D4F25652-3106-4934-94CA-8F6E375B3B4F}" type="parTrans" cxnId="{15342729-A31E-4548-8FEF-377BD3B9F05B}">
      <dgm:prSet/>
      <dgm:spPr/>
      <dgm:t>
        <a:bodyPr/>
        <a:lstStyle/>
        <a:p>
          <a:endParaRPr lang="en-US"/>
        </a:p>
      </dgm:t>
    </dgm:pt>
    <dgm:pt modelId="{92212CB9-25F9-426A-A8FE-52C327ED0BFD}" type="sibTrans" cxnId="{15342729-A31E-4548-8FEF-377BD3B9F05B}">
      <dgm:prSet/>
      <dgm:spPr/>
      <dgm:t>
        <a:bodyPr/>
        <a:lstStyle/>
        <a:p>
          <a:endParaRPr lang="en-US"/>
        </a:p>
      </dgm:t>
    </dgm:pt>
    <dgm:pt modelId="{3380B4F5-71C5-4ECA-8052-70D557605C12}" type="pres">
      <dgm:prSet presAssocID="{384BCF3D-1012-4A37-8E24-267DDD6E86E8}" presName="diagram" presStyleCnt="0">
        <dgm:presLayoutVars>
          <dgm:dir/>
          <dgm:resizeHandles val="exact"/>
        </dgm:presLayoutVars>
      </dgm:prSet>
      <dgm:spPr/>
    </dgm:pt>
    <dgm:pt modelId="{8587BEF1-9B6E-4B19-A4B0-17615348878E}" type="pres">
      <dgm:prSet presAssocID="{0CA4343E-4872-4396-BFBC-3F5425600024}" presName="node" presStyleLbl="node1" presStyleIdx="0" presStyleCnt="5">
        <dgm:presLayoutVars>
          <dgm:bulletEnabled val="1"/>
        </dgm:presLayoutVars>
      </dgm:prSet>
      <dgm:spPr/>
    </dgm:pt>
    <dgm:pt modelId="{64B8685C-A822-4A83-B186-9C4CC7263DED}" type="pres">
      <dgm:prSet presAssocID="{F5ABCF73-4F1F-4371-BFC5-2CDEE6F4D205}" presName="sibTrans" presStyleCnt="0"/>
      <dgm:spPr/>
    </dgm:pt>
    <dgm:pt modelId="{1F7622D1-7E87-4FBE-8F93-1EFDB3A40061}" type="pres">
      <dgm:prSet presAssocID="{7444CBCB-92F8-4BAF-8680-9C0C69A4BDC9}" presName="node" presStyleLbl="node1" presStyleIdx="1" presStyleCnt="5">
        <dgm:presLayoutVars>
          <dgm:bulletEnabled val="1"/>
        </dgm:presLayoutVars>
      </dgm:prSet>
      <dgm:spPr/>
    </dgm:pt>
    <dgm:pt modelId="{45B1D773-C047-4093-9A2C-B437729B70A7}" type="pres">
      <dgm:prSet presAssocID="{D0BCE5C4-3D18-4B39-8B29-AA6C27901215}" presName="sibTrans" presStyleCnt="0"/>
      <dgm:spPr/>
    </dgm:pt>
    <dgm:pt modelId="{715923A4-4C3C-462E-9026-0BF23F9D7F10}" type="pres">
      <dgm:prSet presAssocID="{B083AE1F-9B14-404A-9053-FAB016404BA4}" presName="node" presStyleLbl="node1" presStyleIdx="2" presStyleCnt="5">
        <dgm:presLayoutVars>
          <dgm:bulletEnabled val="1"/>
        </dgm:presLayoutVars>
      </dgm:prSet>
      <dgm:spPr/>
    </dgm:pt>
    <dgm:pt modelId="{4A217C57-D882-4939-A7BD-3E783D41769B}" type="pres">
      <dgm:prSet presAssocID="{69FE615E-B0EF-438D-8D0D-1D3B3F38509B}" presName="sibTrans" presStyleCnt="0"/>
      <dgm:spPr/>
    </dgm:pt>
    <dgm:pt modelId="{DFBF617F-C4ED-4F0C-AD36-9975B50E6778}" type="pres">
      <dgm:prSet presAssocID="{8F1D815B-8AF4-4F3F-9987-F6C07B72C749}" presName="node" presStyleLbl="node1" presStyleIdx="3" presStyleCnt="5">
        <dgm:presLayoutVars>
          <dgm:bulletEnabled val="1"/>
        </dgm:presLayoutVars>
      </dgm:prSet>
      <dgm:spPr/>
    </dgm:pt>
    <dgm:pt modelId="{96C003F6-9091-4670-AFA2-F9461D3025A1}" type="pres">
      <dgm:prSet presAssocID="{97E82B29-E69C-44F5-8292-874E3EDE05A8}" presName="sibTrans" presStyleCnt="0"/>
      <dgm:spPr/>
    </dgm:pt>
    <dgm:pt modelId="{AEFF8128-8D0E-4673-A754-648B87B984D0}" type="pres">
      <dgm:prSet presAssocID="{38F6B4B5-E720-427F-8F50-459F7C1E756A}" presName="node" presStyleLbl="node1" presStyleIdx="4" presStyleCnt="5">
        <dgm:presLayoutVars>
          <dgm:bulletEnabled val="1"/>
        </dgm:presLayoutVars>
      </dgm:prSet>
      <dgm:spPr/>
    </dgm:pt>
  </dgm:ptLst>
  <dgm:cxnLst>
    <dgm:cxn modelId="{15342729-A31E-4548-8FEF-377BD3B9F05B}" srcId="{384BCF3D-1012-4A37-8E24-267DDD6E86E8}" destId="{38F6B4B5-E720-427F-8F50-459F7C1E756A}" srcOrd="4" destOrd="0" parTransId="{D4F25652-3106-4934-94CA-8F6E375B3B4F}" sibTransId="{92212CB9-25F9-426A-A8FE-52C327ED0BFD}"/>
    <dgm:cxn modelId="{D820A72B-D801-4B01-8986-12F8ED28320E}" srcId="{384BCF3D-1012-4A37-8E24-267DDD6E86E8}" destId="{7444CBCB-92F8-4BAF-8680-9C0C69A4BDC9}" srcOrd="1" destOrd="0" parTransId="{667E6F4F-1210-4627-AFFB-4E32CD8DB1E0}" sibTransId="{D0BCE5C4-3D18-4B39-8B29-AA6C27901215}"/>
    <dgm:cxn modelId="{9E2D2C2F-0AFF-45CC-85E3-60570A22A608}" srcId="{384BCF3D-1012-4A37-8E24-267DDD6E86E8}" destId="{0CA4343E-4872-4396-BFBC-3F5425600024}" srcOrd="0" destOrd="0" parTransId="{1FEC0116-680A-4DB6-8096-F239B9D3C209}" sibTransId="{F5ABCF73-4F1F-4371-BFC5-2CDEE6F4D205}"/>
    <dgm:cxn modelId="{E14ADA30-6B4A-4ED8-B15C-5D15BE2C46CF}" type="presOf" srcId="{B083AE1F-9B14-404A-9053-FAB016404BA4}" destId="{715923A4-4C3C-462E-9026-0BF23F9D7F10}" srcOrd="0" destOrd="0" presId="urn:microsoft.com/office/officeart/2005/8/layout/default"/>
    <dgm:cxn modelId="{73C4B662-C8E0-41C6-9279-75C23AD0E146}" srcId="{384BCF3D-1012-4A37-8E24-267DDD6E86E8}" destId="{B083AE1F-9B14-404A-9053-FAB016404BA4}" srcOrd="2" destOrd="0" parTransId="{2CF39154-B4C9-4861-849B-565ED93DFEF4}" sibTransId="{69FE615E-B0EF-438D-8D0D-1D3B3F38509B}"/>
    <dgm:cxn modelId="{CAFF854F-B170-4973-B5E4-14ACB3B1C499}" type="presOf" srcId="{384BCF3D-1012-4A37-8E24-267DDD6E86E8}" destId="{3380B4F5-71C5-4ECA-8052-70D557605C12}" srcOrd="0" destOrd="0" presId="urn:microsoft.com/office/officeart/2005/8/layout/default"/>
    <dgm:cxn modelId="{78AE718D-692A-4835-80C8-85482D4475B4}" type="presOf" srcId="{8F1D815B-8AF4-4F3F-9987-F6C07B72C749}" destId="{DFBF617F-C4ED-4F0C-AD36-9975B50E6778}" srcOrd="0" destOrd="0" presId="urn:microsoft.com/office/officeart/2005/8/layout/default"/>
    <dgm:cxn modelId="{FC5881AB-DCC6-4B29-8B33-2E9BD23F2581}" type="presOf" srcId="{0CA4343E-4872-4396-BFBC-3F5425600024}" destId="{8587BEF1-9B6E-4B19-A4B0-17615348878E}" srcOrd="0" destOrd="0" presId="urn:microsoft.com/office/officeart/2005/8/layout/default"/>
    <dgm:cxn modelId="{AF8DBEE4-2D96-47C9-8687-68B9FA3ECC96}" type="presOf" srcId="{38F6B4B5-E720-427F-8F50-459F7C1E756A}" destId="{AEFF8128-8D0E-4673-A754-648B87B984D0}" srcOrd="0" destOrd="0" presId="urn:microsoft.com/office/officeart/2005/8/layout/default"/>
    <dgm:cxn modelId="{E46447F3-63BD-4BE6-9510-603203FC2C12}" srcId="{384BCF3D-1012-4A37-8E24-267DDD6E86E8}" destId="{8F1D815B-8AF4-4F3F-9987-F6C07B72C749}" srcOrd="3" destOrd="0" parTransId="{7B72640D-8C54-467D-B1D4-BB9CF46B88C4}" sibTransId="{97E82B29-E69C-44F5-8292-874E3EDE05A8}"/>
    <dgm:cxn modelId="{E2730EF4-EE57-4DC5-9F7B-4936C10E70EE}" type="presOf" srcId="{7444CBCB-92F8-4BAF-8680-9C0C69A4BDC9}" destId="{1F7622D1-7E87-4FBE-8F93-1EFDB3A40061}" srcOrd="0" destOrd="0" presId="urn:microsoft.com/office/officeart/2005/8/layout/default"/>
    <dgm:cxn modelId="{8BD0E0A9-C9BB-4D46-97F3-4CEE4E659E94}" type="presParOf" srcId="{3380B4F5-71C5-4ECA-8052-70D557605C12}" destId="{8587BEF1-9B6E-4B19-A4B0-17615348878E}" srcOrd="0" destOrd="0" presId="urn:microsoft.com/office/officeart/2005/8/layout/default"/>
    <dgm:cxn modelId="{1C9CEDE1-2ABB-466A-A812-147B04413781}" type="presParOf" srcId="{3380B4F5-71C5-4ECA-8052-70D557605C12}" destId="{64B8685C-A822-4A83-B186-9C4CC7263DED}" srcOrd="1" destOrd="0" presId="urn:microsoft.com/office/officeart/2005/8/layout/default"/>
    <dgm:cxn modelId="{1B74BB11-A35F-4899-B6FD-408604A84BC4}" type="presParOf" srcId="{3380B4F5-71C5-4ECA-8052-70D557605C12}" destId="{1F7622D1-7E87-4FBE-8F93-1EFDB3A40061}" srcOrd="2" destOrd="0" presId="urn:microsoft.com/office/officeart/2005/8/layout/default"/>
    <dgm:cxn modelId="{9A08036C-5191-43FA-8CA2-DFC5F8D83B75}" type="presParOf" srcId="{3380B4F5-71C5-4ECA-8052-70D557605C12}" destId="{45B1D773-C047-4093-9A2C-B437729B70A7}" srcOrd="3" destOrd="0" presId="urn:microsoft.com/office/officeart/2005/8/layout/default"/>
    <dgm:cxn modelId="{FE7E4624-C12A-440E-B963-1EFB099A1CC7}" type="presParOf" srcId="{3380B4F5-71C5-4ECA-8052-70D557605C12}" destId="{715923A4-4C3C-462E-9026-0BF23F9D7F10}" srcOrd="4" destOrd="0" presId="urn:microsoft.com/office/officeart/2005/8/layout/default"/>
    <dgm:cxn modelId="{6041D4A7-092B-435F-A97C-264A1075EB21}" type="presParOf" srcId="{3380B4F5-71C5-4ECA-8052-70D557605C12}" destId="{4A217C57-D882-4939-A7BD-3E783D41769B}" srcOrd="5" destOrd="0" presId="urn:microsoft.com/office/officeart/2005/8/layout/default"/>
    <dgm:cxn modelId="{2AC97AA5-9AA8-4782-8AD9-96777E1D74A4}" type="presParOf" srcId="{3380B4F5-71C5-4ECA-8052-70D557605C12}" destId="{DFBF617F-C4ED-4F0C-AD36-9975B50E6778}" srcOrd="6" destOrd="0" presId="urn:microsoft.com/office/officeart/2005/8/layout/default"/>
    <dgm:cxn modelId="{0165880F-3619-4205-8D59-C56D7A3E2749}" type="presParOf" srcId="{3380B4F5-71C5-4ECA-8052-70D557605C12}" destId="{96C003F6-9091-4670-AFA2-F9461D3025A1}" srcOrd="7" destOrd="0" presId="urn:microsoft.com/office/officeart/2005/8/layout/default"/>
    <dgm:cxn modelId="{DCC140C0-BD40-4C1A-9C43-780AD9FDA35F}" type="presParOf" srcId="{3380B4F5-71C5-4ECA-8052-70D557605C12}" destId="{AEFF8128-8D0E-4673-A754-648B87B984D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5D9A6B-27FF-4864-9443-CBE3A736E43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E60AB39-F66A-46FF-ABA6-C5FBE57C44B1}">
      <dgm:prSet/>
      <dgm:spPr/>
      <dgm:t>
        <a:bodyPr/>
        <a:lstStyle/>
        <a:p>
          <a:r>
            <a:rPr lang="en-US" b="0" i="0" dirty="0"/>
            <a:t>• A </a:t>
          </a:r>
          <a:r>
            <a:rPr lang="en-US" b="0" i="0" dirty="0" err="1"/>
            <a:t>DPV</a:t>
          </a:r>
          <a:r>
            <a:rPr lang="en-US" b="0" i="0" dirty="0"/>
            <a:t> </a:t>
          </a:r>
          <a:r>
            <a:rPr lang="en-US" b="0" i="0" dirty="0" err="1"/>
            <a:t>szubtesztek</a:t>
          </a:r>
          <a:r>
            <a:rPr lang="en-US" b="0" i="0" dirty="0"/>
            <a:t> </a:t>
          </a:r>
          <a:r>
            <a:rPr lang="hu-HU" b="0" i="0" dirty="0"/>
            <a:t>reliabilitás mutatói (</a:t>
          </a:r>
          <a:r>
            <a:rPr lang="en-US" b="0" i="0" dirty="0"/>
            <a:t>Cronbach α</a:t>
          </a:r>
          <a:r>
            <a:rPr lang="hu-HU" b="0" i="0" dirty="0"/>
            <a:t>= 0.789- 0.902)</a:t>
          </a:r>
          <a:r>
            <a:rPr lang="en-US" b="0" i="0" dirty="0"/>
            <a:t> </a:t>
          </a:r>
          <a:r>
            <a:rPr lang="en-US" b="0" i="0" dirty="0" err="1"/>
            <a:t>mutatói</a:t>
          </a:r>
          <a:r>
            <a:rPr lang="en-US" b="0" i="0" dirty="0"/>
            <a:t> </a:t>
          </a:r>
          <a:r>
            <a:rPr lang="en-US" b="0" i="0" dirty="0" err="1"/>
            <a:t>megerősítik</a:t>
          </a:r>
          <a:r>
            <a:rPr lang="en-US" b="0" i="0" dirty="0"/>
            <a:t> a </a:t>
          </a:r>
          <a:r>
            <a:rPr lang="en-US" b="0" i="0" dirty="0" err="1"/>
            <a:t>szakértői</a:t>
          </a:r>
          <a:r>
            <a:rPr lang="en-US" b="0" i="0" dirty="0"/>
            <a:t> </a:t>
          </a:r>
          <a:r>
            <a:rPr lang="en-US" b="0" i="0" dirty="0" err="1"/>
            <a:t>tapasztalatokat</a:t>
          </a:r>
          <a:r>
            <a:rPr lang="en-US" b="0" i="0" dirty="0"/>
            <a:t>.</a:t>
          </a:r>
          <a:endParaRPr lang="en-US" dirty="0"/>
        </a:p>
      </dgm:t>
    </dgm:pt>
    <dgm:pt modelId="{0F9E187A-51C6-4C6D-9804-0656025C95A2}" type="parTrans" cxnId="{235545BC-7223-4505-9A83-4C537596805E}">
      <dgm:prSet/>
      <dgm:spPr/>
      <dgm:t>
        <a:bodyPr/>
        <a:lstStyle/>
        <a:p>
          <a:endParaRPr lang="en-US"/>
        </a:p>
      </dgm:t>
    </dgm:pt>
    <dgm:pt modelId="{FFE7D1FB-B52F-48FB-80AA-0CDCA653A6BC}" type="sibTrans" cxnId="{235545BC-7223-4505-9A83-4C537596805E}">
      <dgm:prSet/>
      <dgm:spPr/>
      <dgm:t>
        <a:bodyPr/>
        <a:lstStyle/>
        <a:p>
          <a:endParaRPr lang="en-US"/>
        </a:p>
      </dgm:t>
    </dgm:pt>
    <dgm:pt modelId="{556BA8A0-F33E-4F22-86C2-785D6B25AA25}">
      <dgm:prSet/>
      <dgm:spPr/>
      <dgm:t>
        <a:bodyPr/>
        <a:lstStyle/>
        <a:p>
          <a:r>
            <a:rPr lang="en-US" b="0" i="0"/>
            <a:t>• A mérőeszköz stabil és konzisztens eredményeket ad.</a:t>
          </a:r>
          <a:endParaRPr lang="en-US"/>
        </a:p>
      </dgm:t>
    </dgm:pt>
    <dgm:pt modelId="{7B6C8C0B-4F72-4DB7-BC00-A19C7B0BCA35}" type="parTrans" cxnId="{445817D8-08FC-48C8-90ED-7182232CD6A4}">
      <dgm:prSet/>
      <dgm:spPr/>
      <dgm:t>
        <a:bodyPr/>
        <a:lstStyle/>
        <a:p>
          <a:endParaRPr lang="en-US"/>
        </a:p>
      </dgm:t>
    </dgm:pt>
    <dgm:pt modelId="{3F1CD65E-9AE4-4CDB-BE55-26582E2A37AF}" type="sibTrans" cxnId="{445817D8-08FC-48C8-90ED-7182232CD6A4}">
      <dgm:prSet/>
      <dgm:spPr/>
      <dgm:t>
        <a:bodyPr/>
        <a:lstStyle/>
        <a:p>
          <a:endParaRPr lang="en-US"/>
        </a:p>
      </dgm:t>
    </dgm:pt>
    <dgm:pt modelId="{C3EB940F-5AC5-431B-B861-9D4257A2946D}" type="pres">
      <dgm:prSet presAssocID="{DE5D9A6B-27FF-4864-9443-CBE3A736E43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460805B-D5B5-406B-88EA-7ADDCA5F948D}" type="pres">
      <dgm:prSet presAssocID="{EE60AB39-F66A-46FF-ABA6-C5FBE57C44B1}" presName="hierRoot1" presStyleCnt="0"/>
      <dgm:spPr/>
    </dgm:pt>
    <dgm:pt modelId="{10B0E688-D28E-4AA0-9261-1252BE557F71}" type="pres">
      <dgm:prSet presAssocID="{EE60AB39-F66A-46FF-ABA6-C5FBE57C44B1}" presName="composite" presStyleCnt="0"/>
      <dgm:spPr/>
    </dgm:pt>
    <dgm:pt modelId="{92E8D431-923D-48E5-BA7D-681A2375FEE3}" type="pres">
      <dgm:prSet presAssocID="{EE60AB39-F66A-46FF-ABA6-C5FBE57C44B1}" presName="background" presStyleLbl="node0" presStyleIdx="0" presStyleCnt="2"/>
      <dgm:spPr/>
    </dgm:pt>
    <dgm:pt modelId="{8ADD212B-1382-4E8E-9646-D73338270398}" type="pres">
      <dgm:prSet presAssocID="{EE60AB39-F66A-46FF-ABA6-C5FBE57C44B1}" presName="text" presStyleLbl="fgAcc0" presStyleIdx="0" presStyleCnt="2">
        <dgm:presLayoutVars>
          <dgm:chPref val="3"/>
        </dgm:presLayoutVars>
      </dgm:prSet>
      <dgm:spPr/>
    </dgm:pt>
    <dgm:pt modelId="{A2681CDF-0892-4EEA-80BD-3BDB3BD316BB}" type="pres">
      <dgm:prSet presAssocID="{EE60AB39-F66A-46FF-ABA6-C5FBE57C44B1}" presName="hierChild2" presStyleCnt="0"/>
      <dgm:spPr/>
    </dgm:pt>
    <dgm:pt modelId="{205E73B7-3333-40D2-8F44-43AE1132012F}" type="pres">
      <dgm:prSet presAssocID="{556BA8A0-F33E-4F22-86C2-785D6B25AA25}" presName="hierRoot1" presStyleCnt="0"/>
      <dgm:spPr/>
    </dgm:pt>
    <dgm:pt modelId="{9CC4913C-02AF-49E0-AB1E-49BBC7356E03}" type="pres">
      <dgm:prSet presAssocID="{556BA8A0-F33E-4F22-86C2-785D6B25AA25}" presName="composite" presStyleCnt="0"/>
      <dgm:spPr/>
    </dgm:pt>
    <dgm:pt modelId="{29C7FC56-F4E1-4100-B032-537D5E0B15CD}" type="pres">
      <dgm:prSet presAssocID="{556BA8A0-F33E-4F22-86C2-785D6B25AA25}" presName="background" presStyleLbl="node0" presStyleIdx="1" presStyleCnt="2"/>
      <dgm:spPr/>
    </dgm:pt>
    <dgm:pt modelId="{2CD0B079-3041-4AE7-9118-CEEB7C6F5069}" type="pres">
      <dgm:prSet presAssocID="{556BA8A0-F33E-4F22-86C2-785D6B25AA25}" presName="text" presStyleLbl="fgAcc0" presStyleIdx="1" presStyleCnt="2">
        <dgm:presLayoutVars>
          <dgm:chPref val="3"/>
        </dgm:presLayoutVars>
      </dgm:prSet>
      <dgm:spPr/>
    </dgm:pt>
    <dgm:pt modelId="{498546B0-F182-4BB7-9099-3F09B3721106}" type="pres">
      <dgm:prSet presAssocID="{556BA8A0-F33E-4F22-86C2-785D6B25AA25}" presName="hierChild2" presStyleCnt="0"/>
      <dgm:spPr/>
    </dgm:pt>
  </dgm:ptLst>
  <dgm:cxnLst>
    <dgm:cxn modelId="{91DD6C5C-B3ED-441D-9FF7-6CF506F48500}" type="presOf" srcId="{556BA8A0-F33E-4F22-86C2-785D6B25AA25}" destId="{2CD0B079-3041-4AE7-9118-CEEB7C6F5069}" srcOrd="0" destOrd="0" presId="urn:microsoft.com/office/officeart/2005/8/layout/hierarchy1"/>
    <dgm:cxn modelId="{C2801FBA-40EC-4BDC-A6B0-CD20AF20ACB0}" type="presOf" srcId="{DE5D9A6B-27FF-4864-9443-CBE3A736E434}" destId="{C3EB940F-5AC5-431B-B861-9D4257A2946D}" srcOrd="0" destOrd="0" presId="urn:microsoft.com/office/officeart/2005/8/layout/hierarchy1"/>
    <dgm:cxn modelId="{235545BC-7223-4505-9A83-4C537596805E}" srcId="{DE5D9A6B-27FF-4864-9443-CBE3A736E434}" destId="{EE60AB39-F66A-46FF-ABA6-C5FBE57C44B1}" srcOrd="0" destOrd="0" parTransId="{0F9E187A-51C6-4C6D-9804-0656025C95A2}" sibTransId="{FFE7D1FB-B52F-48FB-80AA-0CDCA653A6BC}"/>
    <dgm:cxn modelId="{445817D8-08FC-48C8-90ED-7182232CD6A4}" srcId="{DE5D9A6B-27FF-4864-9443-CBE3A736E434}" destId="{556BA8A0-F33E-4F22-86C2-785D6B25AA25}" srcOrd="1" destOrd="0" parTransId="{7B6C8C0B-4F72-4DB7-BC00-A19C7B0BCA35}" sibTransId="{3F1CD65E-9AE4-4CDB-BE55-26582E2A37AF}"/>
    <dgm:cxn modelId="{F46E92F2-F2D2-41FE-B940-C74EF18E6405}" type="presOf" srcId="{EE60AB39-F66A-46FF-ABA6-C5FBE57C44B1}" destId="{8ADD212B-1382-4E8E-9646-D73338270398}" srcOrd="0" destOrd="0" presId="urn:microsoft.com/office/officeart/2005/8/layout/hierarchy1"/>
    <dgm:cxn modelId="{8C12ABC7-E2AB-4E23-A894-D7ADA1664997}" type="presParOf" srcId="{C3EB940F-5AC5-431B-B861-9D4257A2946D}" destId="{6460805B-D5B5-406B-88EA-7ADDCA5F948D}" srcOrd="0" destOrd="0" presId="urn:microsoft.com/office/officeart/2005/8/layout/hierarchy1"/>
    <dgm:cxn modelId="{CBB6CEAD-EAA5-4DB0-8911-A1432F9D6C34}" type="presParOf" srcId="{6460805B-D5B5-406B-88EA-7ADDCA5F948D}" destId="{10B0E688-D28E-4AA0-9261-1252BE557F71}" srcOrd="0" destOrd="0" presId="urn:microsoft.com/office/officeart/2005/8/layout/hierarchy1"/>
    <dgm:cxn modelId="{73C2BE75-8246-46FE-81DA-4CAD9A024666}" type="presParOf" srcId="{10B0E688-D28E-4AA0-9261-1252BE557F71}" destId="{92E8D431-923D-48E5-BA7D-681A2375FEE3}" srcOrd="0" destOrd="0" presId="urn:microsoft.com/office/officeart/2005/8/layout/hierarchy1"/>
    <dgm:cxn modelId="{C0CE0458-B42E-4D6A-824B-3413780CD192}" type="presParOf" srcId="{10B0E688-D28E-4AA0-9261-1252BE557F71}" destId="{8ADD212B-1382-4E8E-9646-D73338270398}" srcOrd="1" destOrd="0" presId="urn:microsoft.com/office/officeart/2005/8/layout/hierarchy1"/>
    <dgm:cxn modelId="{F3FC24EF-02A1-4306-A7B4-C14CC8BD4F3E}" type="presParOf" srcId="{6460805B-D5B5-406B-88EA-7ADDCA5F948D}" destId="{A2681CDF-0892-4EEA-80BD-3BDB3BD316BB}" srcOrd="1" destOrd="0" presId="urn:microsoft.com/office/officeart/2005/8/layout/hierarchy1"/>
    <dgm:cxn modelId="{C21E9AD1-0E26-48A4-9AF2-057E5D8FA2AC}" type="presParOf" srcId="{C3EB940F-5AC5-431B-B861-9D4257A2946D}" destId="{205E73B7-3333-40D2-8F44-43AE1132012F}" srcOrd="1" destOrd="0" presId="urn:microsoft.com/office/officeart/2005/8/layout/hierarchy1"/>
    <dgm:cxn modelId="{7FF123A1-5950-4CE2-A47F-E1066DCB1806}" type="presParOf" srcId="{205E73B7-3333-40D2-8F44-43AE1132012F}" destId="{9CC4913C-02AF-49E0-AB1E-49BBC7356E03}" srcOrd="0" destOrd="0" presId="urn:microsoft.com/office/officeart/2005/8/layout/hierarchy1"/>
    <dgm:cxn modelId="{C90F2418-0730-49F9-995B-B67AE4B168CD}" type="presParOf" srcId="{9CC4913C-02AF-49E0-AB1E-49BBC7356E03}" destId="{29C7FC56-F4E1-4100-B032-537D5E0B15CD}" srcOrd="0" destOrd="0" presId="urn:microsoft.com/office/officeart/2005/8/layout/hierarchy1"/>
    <dgm:cxn modelId="{5153911C-CAF8-4A60-929F-D6EAF9361AAF}" type="presParOf" srcId="{9CC4913C-02AF-49E0-AB1E-49BBC7356E03}" destId="{2CD0B079-3041-4AE7-9118-CEEB7C6F5069}" srcOrd="1" destOrd="0" presId="urn:microsoft.com/office/officeart/2005/8/layout/hierarchy1"/>
    <dgm:cxn modelId="{CDD3CB30-E0B9-4A6A-AC76-999A765CF3C0}" type="presParOf" srcId="{205E73B7-3333-40D2-8F44-43AE1132012F}" destId="{498546B0-F182-4BB7-9099-3F09B372110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D877FA-066D-4F81-AF67-D130AFBBE3AA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918760-0C97-4574-91C5-5F5262F58E42}">
      <dgm:prSet/>
      <dgm:spPr/>
      <dgm:t>
        <a:bodyPr/>
        <a:lstStyle/>
        <a:p>
          <a:r>
            <a:rPr lang="en-US" b="0" i="0" dirty="0"/>
            <a:t>A </a:t>
          </a:r>
          <a:r>
            <a:rPr lang="en-US" b="0" i="0" dirty="0" err="1"/>
            <a:t>preventív</a:t>
          </a:r>
          <a:r>
            <a:rPr lang="en-US" b="0" i="0" dirty="0"/>
            <a:t> </a:t>
          </a:r>
          <a:r>
            <a:rPr lang="en-US" b="0" i="0" dirty="0" err="1"/>
            <a:t>mérés</a:t>
          </a:r>
          <a:r>
            <a:rPr lang="en-US" b="0" i="0" dirty="0"/>
            <a:t> </a:t>
          </a:r>
          <a:r>
            <a:rPr lang="en-US" b="0" i="0" dirty="0" err="1"/>
            <a:t>kulcsszerepű</a:t>
          </a:r>
          <a:r>
            <a:rPr lang="en-US" b="0" i="0" dirty="0"/>
            <a:t> a </a:t>
          </a:r>
          <a:r>
            <a:rPr lang="en-US" b="0" i="0" dirty="0" err="1"/>
            <a:t>fejlődési</a:t>
          </a:r>
          <a:r>
            <a:rPr lang="en-US" b="0" i="0" dirty="0"/>
            <a:t> </a:t>
          </a:r>
          <a:r>
            <a:rPr lang="en-US" b="0" i="0" dirty="0" err="1"/>
            <a:t>diszkalkulia</a:t>
          </a:r>
          <a:r>
            <a:rPr lang="en-US" b="0" i="0" dirty="0"/>
            <a:t> korai </a:t>
          </a:r>
          <a:r>
            <a:rPr lang="en-US" b="0" i="0" dirty="0" err="1"/>
            <a:t>felismerésében</a:t>
          </a:r>
          <a:r>
            <a:rPr lang="en-US" b="0" i="0" dirty="0"/>
            <a:t>.</a:t>
          </a:r>
          <a:endParaRPr lang="en-US" dirty="0"/>
        </a:p>
      </dgm:t>
    </dgm:pt>
    <dgm:pt modelId="{A6515D7C-6237-40C3-A37B-9C24C4F350D3}" type="parTrans" cxnId="{53C68BD6-7EAE-4C12-B3C3-0AD20C71497B}">
      <dgm:prSet/>
      <dgm:spPr/>
      <dgm:t>
        <a:bodyPr/>
        <a:lstStyle/>
        <a:p>
          <a:endParaRPr lang="en-US"/>
        </a:p>
      </dgm:t>
    </dgm:pt>
    <dgm:pt modelId="{829C71B5-F6B4-4D55-B6B7-31FCB4A7A179}" type="sibTrans" cxnId="{53C68BD6-7EAE-4C12-B3C3-0AD20C71497B}">
      <dgm:prSet/>
      <dgm:spPr/>
      <dgm:t>
        <a:bodyPr/>
        <a:lstStyle/>
        <a:p>
          <a:endParaRPr lang="en-US"/>
        </a:p>
      </dgm:t>
    </dgm:pt>
    <dgm:pt modelId="{88342F38-0FDE-4907-9546-B62D002DA7C1}">
      <dgm:prSet/>
      <dgm:spPr/>
      <dgm:t>
        <a:bodyPr/>
        <a:lstStyle/>
        <a:p>
          <a:r>
            <a:rPr lang="en-US" b="0" i="0" dirty="0" err="1"/>
            <a:t>Egyéni</a:t>
          </a:r>
          <a:r>
            <a:rPr lang="en-US" b="0" i="0" dirty="0"/>
            <a:t> </a:t>
          </a:r>
          <a:r>
            <a:rPr lang="en-US" b="0" i="0" dirty="0" err="1"/>
            <a:t>fejlesztési</a:t>
          </a:r>
          <a:r>
            <a:rPr lang="en-US" b="0" i="0" dirty="0"/>
            <a:t> </a:t>
          </a:r>
          <a:r>
            <a:rPr lang="en-US" b="0" i="0" dirty="0" err="1"/>
            <a:t>tervek</a:t>
          </a:r>
          <a:r>
            <a:rPr lang="en-US" b="0" i="0" dirty="0"/>
            <a:t> </a:t>
          </a:r>
          <a:r>
            <a:rPr lang="en-US" b="0" i="0" dirty="0" err="1"/>
            <a:t>szükségesek</a:t>
          </a:r>
          <a:r>
            <a:rPr lang="en-US" b="0" i="0" dirty="0"/>
            <a:t>.</a:t>
          </a:r>
          <a:endParaRPr lang="en-US" dirty="0"/>
        </a:p>
      </dgm:t>
    </dgm:pt>
    <dgm:pt modelId="{B55000D0-B727-480C-919E-D837AD89CA67}" type="parTrans" cxnId="{8295C65E-6A54-48A3-8C92-39CB3CDD63A6}">
      <dgm:prSet/>
      <dgm:spPr/>
      <dgm:t>
        <a:bodyPr/>
        <a:lstStyle/>
        <a:p>
          <a:endParaRPr lang="en-US"/>
        </a:p>
      </dgm:t>
    </dgm:pt>
    <dgm:pt modelId="{53528BCC-4864-480D-A747-2DFE1D755C14}" type="sibTrans" cxnId="{8295C65E-6A54-48A3-8C92-39CB3CDD63A6}">
      <dgm:prSet/>
      <dgm:spPr/>
      <dgm:t>
        <a:bodyPr/>
        <a:lstStyle/>
        <a:p>
          <a:endParaRPr lang="en-US"/>
        </a:p>
      </dgm:t>
    </dgm:pt>
    <dgm:pt modelId="{7435EDB4-45C0-4CD6-8A91-FD259F988FBA}">
      <dgm:prSet/>
      <dgm:spPr/>
      <dgm:t>
        <a:bodyPr/>
        <a:lstStyle/>
        <a:p>
          <a:r>
            <a:rPr lang="en-US" b="0" i="0" dirty="0"/>
            <a:t>A </a:t>
          </a:r>
          <a:r>
            <a:rPr lang="en-US" b="0" i="0" dirty="0" err="1"/>
            <a:t>DPV</a:t>
          </a:r>
          <a:r>
            <a:rPr lang="en-US" b="0" i="0" dirty="0"/>
            <a:t> </a:t>
          </a:r>
          <a:r>
            <a:rPr lang="en-US" b="0" i="0" dirty="0" err="1"/>
            <a:t>támogatja</a:t>
          </a:r>
          <a:r>
            <a:rPr lang="en-US" b="0" i="0" dirty="0"/>
            <a:t> a </a:t>
          </a:r>
          <a:r>
            <a:rPr lang="en-US" b="0" i="0" dirty="0" err="1"/>
            <a:t>pedagógiai</a:t>
          </a:r>
          <a:r>
            <a:rPr lang="en-US" b="0" i="0" dirty="0"/>
            <a:t> </a:t>
          </a:r>
          <a:r>
            <a:rPr lang="en-US" b="0" i="0" dirty="0" err="1"/>
            <a:t>döntéshozatalt</a:t>
          </a:r>
          <a:r>
            <a:rPr lang="en-US" b="0" i="0" dirty="0"/>
            <a:t>.</a:t>
          </a:r>
          <a:endParaRPr lang="en-US" dirty="0"/>
        </a:p>
      </dgm:t>
    </dgm:pt>
    <dgm:pt modelId="{F20692C0-30AD-40DD-BAA6-1C62F176F677}" type="parTrans" cxnId="{73885A06-40A6-47FC-B4DA-8979DF40F3E3}">
      <dgm:prSet/>
      <dgm:spPr/>
      <dgm:t>
        <a:bodyPr/>
        <a:lstStyle/>
        <a:p>
          <a:endParaRPr lang="en-US"/>
        </a:p>
      </dgm:t>
    </dgm:pt>
    <dgm:pt modelId="{CA93AF7B-961F-4E86-A229-C1BC91EA1396}" type="sibTrans" cxnId="{73885A06-40A6-47FC-B4DA-8979DF40F3E3}">
      <dgm:prSet/>
      <dgm:spPr/>
      <dgm:t>
        <a:bodyPr/>
        <a:lstStyle/>
        <a:p>
          <a:endParaRPr lang="en-US"/>
        </a:p>
      </dgm:t>
    </dgm:pt>
    <dgm:pt modelId="{1F3885A0-DF54-4BC2-A891-3952EF55657F}" type="pres">
      <dgm:prSet presAssocID="{5CD877FA-066D-4F81-AF67-D130AFBBE3AA}" presName="cycle" presStyleCnt="0">
        <dgm:presLayoutVars>
          <dgm:dir/>
          <dgm:resizeHandles val="exact"/>
        </dgm:presLayoutVars>
      </dgm:prSet>
      <dgm:spPr/>
    </dgm:pt>
    <dgm:pt modelId="{EEADCA64-F659-4B6A-82B8-68F392C758C4}" type="pres">
      <dgm:prSet presAssocID="{59918760-0C97-4574-91C5-5F5262F58E42}" presName="node" presStyleLbl="node1" presStyleIdx="0" presStyleCnt="3">
        <dgm:presLayoutVars>
          <dgm:bulletEnabled val="1"/>
        </dgm:presLayoutVars>
      </dgm:prSet>
      <dgm:spPr/>
    </dgm:pt>
    <dgm:pt modelId="{8D933CF0-5470-486D-821F-1CEA147D3198}" type="pres">
      <dgm:prSet presAssocID="{59918760-0C97-4574-91C5-5F5262F58E42}" presName="spNode" presStyleCnt="0"/>
      <dgm:spPr/>
    </dgm:pt>
    <dgm:pt modelId="{050E0FF3-AB47-4F66-82B0-1E799753BB4A}" type="pres">
      <dgm:prSet presAssocID="{829C71B5-F6B4-4D55-B6B7-31FCB4A7A179}" presName="sibTrans" presStyleLbl="sibTrans1D1" presStyleIdx="0" presStyleCnt="3"/>
      <dgm:spPr/>
    </dgm:pt>
    <dgm:pt modelId="{301CD4AF-92A9-4FD8-A50D-CFDAF32913A7}" type="pres">
      <dgm:prSet presAssocID="{88342F38-0FDE-4907-9546-B62D002DA7C1}" presName="node" presStyleLbl="node1" presStyleIdx="1" presStyleCnt="3">
        <dgm:presLayoutVars>
          <dgm:bulletEnabled val="1"/>
        </dgm:presLayoutVars>
      </dgm:prSet>
      <dgm:spPr/>
    </dgm:pt>
    <dgm:pt modelId="{708BBBC0-E7F3-45C1-80A3-8C801153DB45}" type="pres">
      <dgm:prSet presAssocID="{88342F38-0FDE-4907-9546-B62D002DA7C1}" presName="spNode" presStyleCnt="0"/>
      <dgm:spPr/>
    </dgm:pt>
    <dgm:pt modelId="{6F2CADA3-4E4D-4B80-B324-DC4B1A189ADA}" type="pres">
      <dgm:prSet presAssocID="{53528BCC-4864-480D-A747-2DFE1D755C14}" presName="sibTrans" presStyleLbl="sibTrans1D1" presStyleIdx="1" presStyleCnt="3"/>
      <dgm:spPr/>
    </dgm:pt>
    <dgm:pt modelId="{3ECF365E-1D7F-445D-A048-BFA69B1C7619}" type="pres">
      <dgm:prSet presAssocID="{7435EDB4-45C0-4CD6-8A91-FD259F988FBA}" presName="node" presStyleLbl="node1" presStyleIdx="2" presStyleCnt="3">
        <dgm:presLayoutVars>
          <dgm:bulletEnabled val="1"/>
        </dgm:presLayoutVars>
      </dgm:prSet>
      <dgm:spPr/>
    </dgm:pt>
    <dgm:pt modelId="{FB02A8FA-F996-4F2B-94EE-8D1DE9673B02}" type="pres">
      <dgm:prSet presAssocID="{7435EDB4-45C0-4CD6-8A91-FD259F988FBA}" presName="spNode" presStyleCnt="0"/>
      <dgm:spPr/>
    </dgm:pt>
    <dgm:pt modelId="{EE9952F4-2382-49AA-BAAB-F8D8BA411EFD}" type="pres">
      <dgm:prSet presAssocID="{CA93AF7B-961F-4E86-A229-C1BC91EA1396}" presName="sibTrans" presStyleLbl="sibTrans1D1" presStyleIdx="2" presStyleCnt="3"/>
      <dgm:spPr/>
    </dgm:pt>
  </dgm:ptLst>
  <dgm:cxnLst>
    <dgm:cxn modelId="{73885A06-40A6-47FC-B4DA-8979DF40F3E3}" srcId="{5CD877FA-066D-4F81-AF67-D130AFBBE3AA}" destId="{7435EDB4-45C0-4CD6-8A91-FD259F988FBA}" srcOrd="2" destOrd="0" parTransId="{F20692C0-30AD-40DD-BAA6-1C62F176F677}" sibTransId="{CA93AF7B-961F-4E86-A229-C1BC91EA1396}"/>
    <dgm:cxn modelId="{5F8CFA18-97BA-4DE0-8FE4-A46269AB13CC}" type="presOf" srcId="{53528BCC-4864-480D-A747-2DFE1D755C14}" destId="{6F2CADA3-4E4D-4B80-B324-DC4B1A189ADA}" srcOrd="0" destOrd="0" presId="urn:microsoft.com/office/officeart/2005/8/layout/cycle5"/>
    <dgm:cxn modelId="{05325A2B-40A0-4C91-A835-A03D7E181A0A}" type="presOf" srcId="{59918760-0C97-4574-91C5-5F5262F58E42}" destId="{EEADCA64-F659-4B6A-82B8-68F392C758C4}" srcOrd="0" destOrd="0" presId="urn:microsoft.com/office/officeart/2005/8/layout/cycle5"/>
    <dgm:cxn modelId="{8295C65E-6A54-48A3-8C92-39CB3CDD63A6}" srcId="{5CD877FA-066D-4F81-AF67-D130AFBBE3AA}" destId="{88342F38-0FDE-4907-9546-B62D002DA7C1}" srcOrd="1" destOrd="0" parTransId="{B55000D0-B727-480C-919E-D837AD89CA67}" sibTransId="{53528BCC-4864-480D-A747-2DFE1D755C14}"/>
    <dgm:cxn modelId="{F4C14067-40ED-4CA6-B222-A26442AFF531}" type="presOf" srcId="{829C71B5-F6B4-4D55-B6B7-31FCB4A7A179}" destId="{050E0FF3-AB47-4F66-82B0-1E799753BB4A}" srcOrd="0" destOrd="0" presId="urn:microsoft.com/office/officeart/2005/8/layout/cycle5"/>
    <dgm:cxn modelId="{FD85BB76-DEE8-46E5-8F56-FFD6B60FF4C2}" type="presOf" srcId="{88342F38-0FDE-4907-9546-B62D002DA7C1}" destId="{301CD4AF-92A9-4FD8-A50D-CFDAF32913A7}" srcOrd="0" destOrd="0" presId="urn:microsoft.com/office/officeart/2005/8/layout/cycle5"/>
    <dgm:cxn modelId="{2286A9C9-58C3-46BE-B395-6615D9D00635}" type="presOf" srcId="{5CD877FA-066D-4F81-AF67-D130AFBBE3AA}" destId="{1F3885A0-DF54-4BC2-A891-3952EF55657F}" srcOrd="0" destOrd="0" presId="urn:microsoft.com/office/officeart/2005/8/layout/cycle5"/>
    <dgm:cxn modelId="{53C68BD6-7EAE-4C12-B3C3-0AD20C71497B}" srcId="{5CD877FA-066D-4F81-AF67-D130AFBBE3AA}" destId="{59918760-0C97-4574-91C5-5F5262F58E42}" srcOrd="0" destOrd="0" parTransId="{A6515D7C-6237-40C3-A37B-9C24C4F350D3}" sibTransId="{829C71B5-F6B4-4D55-B6B7-31FCB4A7A179}"/>
    <dgm:cxn modelId="{FE700ED7-1B3A-4076-A043-60059A4AA084}" type="presOf" srcId="{7435EDB4-45C0-4CD6-8A91-FD259F988FBA}" destId="{3ECF365E-1D7F-445D-A048-BFA69B1C7619}" srcOrd="0" destOrd="0" presId="urn:microsoft.com/office/officeart/2005/8/layout/cycle5"/>
    <dgm:cxn modelId="{209D59FE-CA6E-4FDD-9F62-41EE1FFF826E}" type="presOf" srcId="{CA93AF7B-961F-4E86-A229-C1BC91EA1396}" destId="{EE9952F4-2382-49AA-BAAB-F8D8BA411EFD}" srcOrd="0" destOrd="0" presId="urn:microsoft.com/office/officeart/2005/8/layout/cycle5"/>
    <dgm:cxn modelId="{787C656E-3E43-48F5-AD6A-0139AE1F0735}" type="presParOf" srcId="{1F3885A0-DF54-4BC2-A891-3952EF55657F}" destId="{EEADCA64-F659-4B6A-82B8-68F392C758C4}" srcOrd="0" destOrd="0" presId="urn:microsoft.com/office/officeart/2005/8/layout/cycle5"/>
    <dgm:cxn modelId="{81D3DD9B-F626-43B8-88CD-EBDBA3403CEF}" type="presParOf" srcId="{1F3885A0-DF54-4BC2-A891-3952EF55657F}" destId="{8D933CF0-5470-486D-821F-1CEA147D3198}" srcOrd="1" destOrd="0" presId="urn:microsoft.com/office/officeart/2005/8/layout/cycle5"/>
    <dgm:cxn modelId="{637E6FE0-0FDC-4CD7-B03A-75BD960F0FB3}" type="presParOf" srcId="{1F3885A0-DF54-4BC2-A891-3952EF55657F}" destId="{050E0FF3-AB47-4F66-82B0-1E799753BB4A}" srcOrd="2" destOrd="0" presId="urn:microsoft.com/office/officeart/2005/8/layout/cycle5"/>
    <dgm:cxn modelId="{94B94AA7-DF68-4188-A7AB-2F1B011BE072}" type="presParOf" srcId="{1F3885A0-DF54-4BC2-A891-3952EF55657F}" destId="{301CD4AF-92A9-4FD8-A50D-CFDAF32913A7}" srcOrd="3" destOrd="0" presId="urn:microsoft.com/office/officeart/2005/8/layout/cycle5"/>
    <dgm:cxn modelId="{49D48D78-F6DF-40B7-A440-9DC38543C794}" type="presParOf" srcId="{1F3885A0-DF54-4BC2-A891-3952EF55657F}" destId="{708BBBC0-E7F3-45C1-80A3-8C801153DB45}" srcOrd="4" destOrd="0" presId="urn:microsoft.com/office/officeart/2005/8/layout/cycle5"/>
    <dgm:cxn modelId="{EADA3203-6C28-43C5-B9B3-3E2E9693485B}" type="presParOf" srcId="{1F3885A0-DF54-4BC2-A891-3952EF55657F}" destId="{6F2CADA3-4E4D-4B80-B324-DC4B1A189ADA}" srcOrd="5" destOrd="0" presId="urn:microsoft.com/office/officeart/2005/8/layout/cycle5"/>
    <dgm:cxn modelId="{5E76C5D5-4925-4F9E-9B8D-B35BD28A3445}" type="presParOf" srcId="{1F3885A0-DF54-4BC2-A891-3952EF55657F}" destId="{3ECF365E-1D7F-445D-A048-BFA69B1C7619}" srcOrd="6" destOrd="0" presId="urn:microsoft.com/office/officeart/2005/8/layout/cycle5"/>
    <dgm:cxn modelId="{1EE9B1CD-AA25-4FFA-B227-AB73C6486B90}" type="presParOf" srcId="{1F3885A0-DF54-4BC2-A891-3952EF55657F}" destId="{FB02A8FA-F996-4F2B-94EE-8D1DE9673B02}" srcOrd="7" destOrd="0" presId="urn:microsoft.com/office/officeart/2005/8/layout/cycle5"/>
    <dgm:cxn modelId="{8264655D-201A-4026-81A6-EB4AE6D19E1D}" type="presParOf" srcId="{1F3885A0-DF54-4BC2-A891-3952EF55657F}" destId="{EE9952F4-2382-49AA-BAAB-F8D8BA411EFD}" srcOrd="8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BEBC0F2-E768-4CC6-AD0B-FB86340C5EA8}" type="doc">
      <dgm:prSet loTypeId="urn:microsoft.com/office/officeart/2005/8/layout/vList5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F4DB03-A1BE-46B7-8601-C12A132AA264}">
      <dgm:prSet/>
      <dgm:spPr/>
      <dgm:t>
        <a:bodyPr/>
        <a:lstStyle/>
        <a:p>
          <a:r>
            <a:rPr lang="en-US" b="0" i="0" dirty="0">
              <a:solidFill>
                <a:schemeClr val="tx1"/>
              </a:solidFill>
            </a:rPr>
            <a:t>A korai </a:t>
          </a:r>
          <a:r>
            <a:rPr lang="en-US" b="0" i="0" dirty="0" err="1">
              <a:solidFill>
                <a:schemeClr val="tx1"/>
              </a:solidFill>
            </a:rPr>
            <a:t>mérés</a:t>
          </a:r>
          <a:r>
            <a:rPr lang="en-US" b="0" i="0" dirty="0">
              <a:solidFill>
                <a:schemeClr val="tx1"/>
              </a:solidFill>
            </a:rPr>
            <a:t> </a:t>
          </a:r>
          <a:r>
            <a:rPr lang="en-US" b="0" i="0" dirty="0" err="1">
              <a:solidFill>
                <a:schemeClr val="tx1"/>
              </a:solidFill>
            </a:rPr>
            <a:t>célzott</a:t>
          </a:r>
          <a:r>
            <a:rPr lang="en-US" b="0" i="0" dirty="0">
              <a:solidFill>
                <a:schemeClr val="tx1"/>
              </a:solidFill>
            </a:rPr>
            <a:t> </a:t>
          </a:r>
          <a:r>
            <a:rPr lang="en-US" b="0" i="0" dirty="0" err="1">
              <a:solidFill>
                <a:schemeClr val="tx1"/>
              </a:solidFill>
            </a:rPr>
            <a:t>és</a:t>
          </a:r>
          <a:r>
            <a:rPr lang="en-US" b="0" i="0" dirty="0">
              <a:solidFill>
                <a:schemeClr val="tx1"/>
              </a:solidFill>
            </a:rPr>
            <a:t> </a:t>
          </a:r>
          <a:r>
            <a:rPr lang="en-US" b="0" i="0" dirty="0" err="1">
              <a:solidFill>
                <a:schemeClr val="tx1"/>
              </a:solidFill>
            </a:rPr>
            <a:t>hatékony</a:t>
          </a:r>
          <a:r>
            <a:rPr lang="en-US" b="0" i="0" dirty="0">
              <a:solidFill>
                <a:schemeClr val="tx1"/>
              </a:solidFill>
            </a:rPr>
            <a:t> </a:t>
          </a:r>
          <a:r>
            <a:rPr lang="en-US" b="0" i="0" dirty="0" err="1">
              <a:solidFill>
                <a:schemeClr val="tx1"/>
              </a:solidFill>
            </a:rPr>
            <a:t>intervenciót</a:t>
          </a:r>
          <a:r>
            <a:rPr lang="en-US" b="0" i="0" dirty="0">
              <a:solidFill>
                <a:schemeClr val="tx1"/>
              </a:solidFill>
            </a:rPr>
            <a:t> </a:t>
          </a:r>
          <a:r>
            <a:rPr lang="en-US" b="0" i="0" dirty="0" err="1">
              <a:solidFill>
                <a:schemeClr val="tx1"/>
              </a:solidFill>
            </a:rPr>
            <a:t>tesz</a:t>
          </a:r>
          <a:r>
            <a:rPr lang="en-US" b="0" i="0" dirty="0">
              <a:solidFill>
                <a:schemeClr val="tx1"/>
              </a:solidFill>
            </a:rPr>
            <a:t> </a:t>
          </a:r>
          <a:r>
            <a:rPr lang="en-US" b="0" i="0" dirty="0" err="1">
              <a:solidFill>
                <a:schemeClr val="tx1"/>
              </a:solidFill>
            </a:rPr>
            <a:t>lehetővé</a:t>
          </a:r>
          <a:endParaRPr lang="en-US" dirty="0">
            <a:solidFill>
              <a:schemeClr val="tx1"/>
            </a:solidFill>
          </a:endParaRPr>
        </a:p>
      </dgm:t>
    </dgm:pt>
    <dgm:pt modelId="{A2F207F8-AC16-445E-86A4-7E030A56AD2A}" type="parTrans" cxnId="{6E9F2A7F-3A4F-4A9E-9394-8885BA1CD911}">
      <dgm:prSet/>
      <dgm:spPr/>
      <dgm:t>
        <a:bodyPr/>
        <a:lstStyle/>
        <a:p>
          <a:endParaRPr lang="en-US"/>
        </a:p>
      </dgm:t>
    </dgm:pt>
    <dgm:pt modelId="{A654AC31-F096-49E5-94B4-467AE465B41E}" type="sibTrans" cxnId="{6E9F2A7F-3A4F-4A9E-9394-8885BA1CD911}">
      <dgm:prSet/>
      <dgm:spPr/>
      <dgm:t>
        <a:bodyPr/>
        <a:lstStyle/>
        <a:p>
          <a:endParaRPr lang="en-US"/>
        </a:p>
      </dgm:t>
    </dgm:pt>
    <dgm:pt modelId="{8EFF4857-F78F-4930-A035-A59B77681563}">
      <dgm:prSet/>
      <dgm:spPr/>
      <dgm:t>
        <a:bodyPr/>
        <a:lstStyle/>
        <a:p>
          <a:r>
            <a:rPr lang="en-US" b="0" i="0" dirty="0">
              <a:solidFill>
                <a:schemeClr val="tx1"/>
              </a:solidFill>
            </a:rPr>
            <a:t>Erős </a:t>
          </a:r>
          <a:r>
            <a:rPr lang="en-US" b="0" i="0" dirty="0" err="1">
              <a:solidFill>
                <a:schemeClr val="tx1"/>
              </a:solidFill>
            </a:rPr>
            <a:t>alapot</a:t>
          </a:r>
          <a:r>
            <a:rPr lang="en-US" b="0" i="0" dirty="0">
              <a:solidFill>
                <a:schemeClr val="tx1"/>
              </a:solidFill>
            </a:rPr>
            <a:t> </a:t>
          </a:r>
          <a:r>
            <a:rPr lang="en-US" b="0" i="0" dirty="0" err="1">
              <a:solidFill>
                <a:schemeClr val="tx1"/>
              </a:solidFill>
            </a:rPr>
            <a:t>biztosít</a:t>
          </a:r>
          <a:r>
            <a:rPr lang="en-US" b="0" i="0" dirty="0">
              <a:solidFill>
                <a:schemeClr val="tx1"/>
              </a:solidFill>
            </a:rPr>
            <a:t> a STEM </a:t>
          </a:r>
          <a:r>
            <a:rPr lang="en-US" b="0" i="0" dirty="0" err="1">
              <a:solidFill>
                <a:schemeClr val="tx1"/>
              </a:solidFill>
            </a:rPr>
            <a:t>tantárgyak</a:t>
          </a:r>
          <a:r>
            <a:rPr lang="en-US" b="0" i="0" dirty="0">
              <a:solidFill>
                <a:schemeClr val="tx1"/>
              </a:solidFill>
            </a:rPr>
            <a:t> </a:t>
          </a:r>
          <a:r>
            <a:rPr lang="en-US" b="0" i="0" dirty="0" err="1">
              <a:solidFill>
                <a:schemeClr val="tx1"/>
              </a:solidFill>
            </a:rPr>
            <a:t>tanulásához</a:t>
          </a:r>
          <a:endParaRPr lang="en-US" dirty="0">
            <a:solidFill>
              <a:schemeClr val="tx1"/>
            </a:solidFill>
          </a:endParaRPr>
        </a:p>
      </dgm:t>
    </dgm:pt>
    <dgm:pt modelId="{849FDA0A-17FF-464A-8DE0-F543F7150618}" type="parTrans" cxnId="{6D455142-ED42-4833-9D49-ACEB7A054E72}">
      <dgm:prSet/>
      <dgm:spPr/>
      <dgm:t>
        <a:bodyPr/>
        <a:lstStyle/>
        <a:p>
          <a:endParaRPr lang="en-US"/>
        </a:p>
      </dgm:t>
    </dgm:pt>
    <dgm:pt modelId="{4408D85A-164A-49DB-B221-4D9671CF4087}" type="sibTrans" cxnId="{6D455142-ED42-4833-9D49-ACEB7A054E72}">
      <dgm:prSet/>
      <dgm:spPr/>
      <dgm:t>
        <a:bodyPr/>
        <a:lstStyle/>
        <a:p>
          <a:endParaRPr lang="en-US"/>
        </a:p>
      </dgm:t>
    </dgm:pt>
    <dgm:pt modelId="{3A4DEB49-B778-45AD-ABBA-11BAEAA9BE91}">
      <dgm:prSet/>
      <dgm:spPr/>
      <dgm:t>
        <a:bodyPr/>
        <a:lstStyle/>
        <a:p>
          <a:r>
            <a:rPr lang="en-US" b="0" i="0" dirty="0" err="1">
              <a:solidFill>
                <a:schemeClr val="tx1"/>
              </a:solidFill>
            </a:rPr>
            <a:t>Csökkentheti</a:t>
          </a:r>
          <a:r>
            <a:rPr lang="en-US" b="0" i="0" dirty="0">
              <a:solidFill>
                <a:schemeClr val="tx1"/>
              </a:solidFill>
            </a:rPr>
            <a:t> </a:t>
          </a:r>
          <a:r>
            <a:rPr lang="en-US" b="0" i="0" dirty="0" err="1">
              <a:solidFill>
                <a:schemeClr val="tx1"/>
              </a:solidFill>
            </a:rPr>
            <a:t>az</a:t>
          </a:r>
          <a:r>
            <a:rPr lang="en-US" b="0" i="0" dirty="0">
              <a:solidFill>
                <a:schemeClr val="tx1"/>
              </a:solidFill>
            </a:rPr>
            <a:t> </a:t>
          </a:r>
          <a:r>
            <a:rPr lang="en-US" b="0" i="0" dirty="0" err="1">
              <a:solidFill>
                <a:schemeClr val="tx1"/>
              </a:solidFill>
            </a:rPr>
            <a:t>iskolai</a:t>
          </a:r>
          <a:r>
            <a:rPr lang="en-US" b="0" i="0" dirty="0">
              <a:solidFill>
                <a:schemeClr val="tx1"/>
              </a:solidFill>
            </a:rPr>
            <a:t> </a:t>
          </a:r>
          <a:r>
            <a:rPr lang="en-US" b="0" i="0" dirty="0" err="1">
              <a:solidFill>
                <a:schemeClr val="tx1"/>
              </a:solidFill>
            </a:rPr>
            <a:t>lemorzsolódást</a:t>
          </a:r>
          <a:endParaRPr lang="en-US" dirty="0">
            <a:solidFill>
              <a:schemeClr val="tx1"/>
            </a:solidFill>
          </a:endParaRPr>
        </a:p>
      </dgm:t>
    </dgm:pt>
    <dgm:pt modelId="{6A3A975B-A2A1-437A-A26E-27F3E4490089}" type="parTrans" cxnId="{68260F59-717E-4F59-BD44-4855FDBD243C}">
      <dgm:prSet/>
      <dgm:spPr/>
      <dgm:t>
        <a:bodyPr/>
        <a:lstStyle/>
        <a:p>
          <a:endParaRPr lang="en-US"/>
        </a:p>
      </dgm:t>
    </dgm:pt>
    <dgm:pt modelId="{CCFB4D3A-F184-4630-B665-CE84C5AB6817}" type="sibTrans" cxnId="{68260F59-717E-4F59-BD44-4855FDBD243C}">
      <dgm:prSet/>
      <dgm:spPr/>
      <dgm:t>
        <a:bodyPr/>
        <a:lstStyle/>
        <a:p>
          <a:endParaRPr lang="en-US"/>
        </a:p>
      </dgm:t>
    </dgm:pt>
    <dgm:pt modelId="{7983C88B-8F76-4C74-A764-2FB37228F7BE}">
      <dgm:prSet/>
      <dgm:spPr/>
      <dgm:t>
        <a:bodyPr/>
        <a:lstStyle/>
        <a:p>
          <a:r>
            <a:rPr lang="en-US" b="0" i="0" dirty="0" err="1">
              <a:solidFill>
                <a:schemeClr val="tx1"/>
              </a:solidFill>
            </a:rPr>
            <a:t>Javíthatja</a:t>
          </a:r>
          <a:r>
            <a:rPr lang="en-US" b="0" i="0" dirty="0">
              <a:solidFill>
                <a:schemeClr val="tx1"/>
              </a:solidFill>
            </a:rPr>
            <a:t> a </a:t>
          </a:r>
          <a:r>
            <a:rPr lang="en-US" b="0" i="0" dirty="0" err="1">
              <a:solidFill>
                <a:schemeClr val="tx1"/>
              </a:solidFill>
            </a:rPr>
            <a:t>munkaerőpiaci</a:t>
          </a:r>
          <a:r>
            <a:rPr lang="en-US" b="0" i="0" dirty="0">
              <a:solidFill>
                <a:schemeClr val="tx1"/>
              </a:solidFill>
            </a:rPr>
            <a:t> </a:t>
          </a:r>
          <a:r>
            <a:rPr lang="en-US" b="0" i="0" dirty="0" err="1">
              <a:solidFill>
                <a:schemeClr val="tx1"/>
              </a:solidFill>
            </a:rPr>
            <a:t>érvényesülés</a:t>
          </a:r>
          <a:r>
            <a:rPr lang="en-US" b="0" i="0" dirty="0">
              <a:solidFill>
                <a:schemeClr val="tx1"/>
              </a:solidFill>
            </a:rPr>
            <a:t> </a:t>
          </a:r>
          <a:r>
            <a:rPr lang="en-US" b="0" i="0" dirty="0" err="1">
              <a:solidFill>
                <a:schemeClr val="tx1"/>
              </a:solidFill>
            </a:rPr>
            <a:t>esélyeit</a:t>
          </a:r>
          <a:endParaRPr lang="en-US" dirty="0">
            <a:solidFill>
              <a:schemeClr val="tx1"/>
            </a:solidFill>
          </a:endParaRPr>
        </a:p>
      </dgm:t>
    </dgm:pt>
    <dgm:pt modelId="{6D940F67-4F1E-4059-90F0-BB0ADF69A17F}" type="parTrans" cxnId="{C370F656-26F2-4547-87F8-8B4477F466A2}">
      <dgm:prSet/>
      <dgm:spPr/>
      <dgm:t>
        <a:bodyPr/>
        <a:lstStyle/>
        <a:p>
          <a:endParaRPr lang="en-US"/>
        </a:p>
      </dgm:t>
    </dgm:pt>
    <dgm:pt modelId="{57E4CE24-A248-4FEC-B3BA-58121BB75DB8}" type="sibTrans" cxnId="{C370F656-26F2-4547-87F8-8B4477F466A2}">
      <dgm:prSet/>
      <dgm:spPr/>
      <dgm:t>
        <a:bodyPr/>
        <a:lstStyle/>
        <a:p>
          <a:endParaRPr lang="en-US"/>
        </a:p>
      </dgm:t>
    </dgm:pt>
    <dgm:pt modelId="{10A13A78-E9A5-4279-8CC3-D6A98179A465}">
      <dgm:prSet/>
      <dgm:spPr/>
      <dgm:t>
        <a:bodyPr/>
        <a:lstStyle/>
        <a:p>
          <a:r>
            <a:rPr lang="en-US" b="0" i="0" dirty="0">
              <a:solidFill>
                <a:schemeClr val="tx1"/>
              </a:solidFill>
            </a:rPr>
            <a:t>Hosszú </a:t>
          </a:r>
          <a:r>
            <a:rPr lang="en-US" b="0" i="0" dirty="0" err="1">
              <a:solidFill>
                <a:schemeClr val="tx1"/>
              </a:solidFill>
            </a:rPr>
            <a:t>távon</a:t>
          </a:r>
          <a:r>
            <a:rPr lang="en-US" b="0" i="0" dirty="0">
              <a:solidFill>
                <a:schemeClr val="tx1"/>
              </a:solidFill>
            </a:rPr>
            <a:t> </a:t>
          </a:r>
          <a:r>
            <a:rPr lang="en-US" b="0" i="0" dirty="0" err="1">
              <a:solidFill>
                <a:schemeClr val="tx1"/>
              </a:solidFill>
            </a:rPr>
            <a:t>társadalmi</a:t>
          </a:r>
          <a:r>
            <a:rPr lang="en-US" b="0" i="0" dirty="0">
              <a:solidFill>
                <a:schemeClr val="tx1"/>
              </a:solidFill>
            </a:rPr>
            <a:t> </a:t>
          </a:r>
          <a:r>
            <a:rPr lang="en-US" b="0" i="0" dirty="0" err="1">
              <a:solidFill>
                <a:schemeClr val="tx1"/>
              </a:solidFill>
            </a:rPr>
            <a:t>és</a:t>
          </a:r>
          <a:r>
            <a:rPr lang="en-US" b="0" i="0" dirty="0">
              <a:solidFill>
                <a:schemeClr val="tx1"/>
              </a:solidFill>
            </a:rPr>
            <a:t> </a:t>
          </a:r>
          <a:r>
            <a:rPr lang="en-US" b="0" i="0" dirty="0" err="1">
              <a:solidFill>
                <a:schemeClr val="tx1"/>
              </a:solidFill>
            </a:rPr>
            <a:t>gazdasági</a:t>
          </a:r>
          <a:r>
            <a:rPr lang="en-US" b="0" i="0" dirty="0">
              <a:solidFill>
                <a:schemeClr val="tx1"/>
              </a:solidFill>
            </a:rPr>
            <a:t> </a:t>
          </a:r>
          <a:r>
            <a:rPr lang="en-US" b="0" i="0" dirty="0" err="1">
              <a:solidFill>
                <a:schemeClr val="tx1"/>
              </a:solidFill>
            </a:rPr>
            <a:t>előnyökkel</a:t>
          </a:r>
          <a:r>
            <a:rPr lang="en-US" b="0" i="0" dirty="0">
              <a:solidFill>
                <a:schemeClr val="tx1"/>
              </a:solidFill>
            </a:rPr>
            <a:t> </a:t>
          </a:r>
          <a:r>
            <a:rPr lang="en-US" b="0" i="0" dirty="0" err="1">
              <a:solidFill>
                <a:schemeClr val="tx1"/>
              </a:solidFill>
            </a:rPr>
            <a:t>jár</a:t>
          </a:r>
          <a:endParaRPr lang="en-US" dirty="0">
            <a:solidFill>
              <a:schemeClr val="tx1"/>
            </a:solidFill>
          </a:endParaRPr>
        </a:p>
      </dgm:t>
    </dgm:pt>
    <dgm:pt modelId="{57A635FB-D5ED-4DEC-9E09-1A764C9776A8}" type="parTrans" cxnId="{F50B0BF7-7E07-4782-B6BF-A1E10D5DF91E}">
      <dgm:prSet/>
      <dgm:spPr/>
      <dgm:t>
        <a:bodyPr/>
        <a:lstStyle/>
        <a:p>
          <a:endParaRPr lang="en-US"/>
        </a:p>
      </dgm:t>
    </dgm:pt>
    <dgm:pt modelId="{4D160D71-5DA7-44E7-81B7-CD8322AD0171}" type="sibTrans" cxnId="{F50B0BF7-7E07-4782-B6BF-A1E10D5DF91E}">
      <dgm:prSet/>
      <dgm:spPr/>
      <dgm:t>
        <a:bodyPr/>
        <a:lstStyle/>
        <a:p>
          <a:endParaRPr lang="en-US"/>
        </a:p>
      </dgm:t>
    </dgm:pt>
    <dgm:pt modelId="{C143674C-D67F-47E8-BB51-6D7DCF3A4534}" type="pres">
      <dgm:prSet presAssocID="{EBEBC0F2-E768-4CC6-AD0B-FB86340C5EA8}" presName="Name0" presStyleCnt="0">
        <dgm:presLayoutVars>
          <dgm:dir/>
          <dgm:animLvl val="lvl"/>
          <dgm:resizeHandles val="exact"/>
        </dgm:presLayoutVars>
      </dgm:prSet>
      <dgm:spPr/>
    </dgm:pt>
    <dgm:pt modelId="{D9DD7302-1631-4948-9EE4-F99740126A9C}" type="pres">
      <dgm:prSet presAssocID="{BCF4DB03-A1BE-46B7-8601-C12A132AA264}" presName="linNode" presStyleCnt="0"/>
      <dgm:spPr/>
    </dgm:pt>
    <dgm:pt modelId="{FC6686BA-8D6D-48A3-B9E5-466F52609A7B}" type="pres">
      <dgm:prSet presAssocID="{BCF4DB03-A1BE-46B7-8601-C12A132AA264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8AE50073-AF2D-49F6-AB5E-ECE4B3E6EF80}" type="pres">
      <dgm:prSet presAssocID="{A654AC31-F096-49E5-94B4-467AE465B41E}" presName="sp" presStyleCnt="0"/>
      <dgm:spPr/>
    </dgm:pt>
    <dgm:pt modelId="{A399E1A3-483A-4D15-AE10-AE8056A50C59}" type="pres">
      <dgm:prSet presAssocID="{8EFF4857-F78F-4930-A035-A59B77681563}" presName="linNode" presStyleCnt="0"/>
      <dgm:spPr/>
    </dgm:pt>
    <dgm:pt modelId="{4DCD5C37-55D2-429F-A077-3FBB1D9715AB}" type="pres">
      <dgm:prSet presAssocID="{8EFF4857-F78F-4930-A035-A59B77681563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3312E7B7-4384-42FB-BC3D-CE287D6A1363}" type="pres">
      <dgm:prSet presAssocID="{4408D85A-164A-49DB-B221-4D9671CF4087}" presName="sp" presStyleCnt="0"/>
      <dgm:spPr/>
    </dgm:pt>
    <dgm:pt modelId="{BFDFC113-CD60-4FE9-A065-D871AE9DE733}" type="pres">
      <dgm:prSet presAssocID="{3A4DEB49-B778-45AD-ABBA-11BAEAA9BE91}" presName="linNode" presStyleCnt="0"/>
      <dgm:spPr/>
    </dgm:pt>
    <dgm:pt modelId="{0AB536D5-B79F-4F68-A2AE-98FF92E30174}" type="pres">
      <dgm:prSet presAssocID="{3A4DEB49-B778-45AD-ABBA-11BAEAA9BE91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9ABF8DDA-D2C9-4141-8BCE-6968EBAE353C}" type="pres">
      <dgm:prSet presAssocID="{CCFB4D3A-F184-4630-B665-CE84C5AB6817}" presName="sp" presStyleCnt="0"/>
      <dgm:spPr/>
    </dgm:pt>
    <dgm:pt modelId="{3EE4751C-2DCD-40D7-871E-5B8BA8AE5936}" type="pres">
      <dgm:prSet presAssocID="{7983C88B-8F76-4C74-A764-2FB37228F7BE}" presName="linNode" presStyleCnt="0"/>
      <dgm:spPr/>
    </dgm:pt>
    <dgm:pt modelId="{86CA188F-6526-4D73-A599-9924EAB93B0B}" type="pres">
      <dgm:prSet presAssocID="{7983C88B-8F76-4C74-A764-2FB37228F7BE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37A974C2-2A55-414C-8132-88A56B65A821}" type="pres">
      <dgm:prSet presAssocID="{57E4CE24-A248-4FEC-B3BA-58121BB75DB8}" presName="sp" presStyleCnt="0"/>
      <dgm:spPr/>
    </dgm:pt>
    <dgm:pt modelId="{BFD7E27A-9F94-465C-8632-8B27E2D4F025}" type="pres">
      <dgm:prSet presAssocID="{10A13A78-E9A5-4279-8CC3-D6A98179A465}" presName="linNode" presStyleCnt="0"/>
      <dgm:spPr/>
    </dgm:pt>
    <dgm:pt modelId="{4AA14887-A8B2-4131-8CF1-356A7FC6F29A}" type="pres">
      <dgm:prSet presAssocID="{10A13A78-E9A5-4279-8CC3-D6A98179A465}" presName="parentText" presStyleLbl="node1" presStyleIdx="4" presStyleCnt="5">
        <dgm:presLayoutVars>
          <dgm:chMax val="1"/>
          <dgm:bulletEnabled val="1"/>
        </dgm:presLayoutVars>
      </dgm:prSet>
      <dgm:spPr/>
    </dgm:pt>
  </dgm:ptLst>
  <dgm:cxnLst>
    <dgm:cxn modelId="{24A0B101-FA81-408D-8A7D-1CA26D4F9E9A}" type="presOf" srcId="{10A13A78-E9A5-4279-8CC3-D6A98179A465}" destId="{4AA14887-A8B2-4131-8CF1-356A7FC6F29A}" srcOrd="0" destOrd="0" presId="urn:microsoft.com/office/officeart/2005/8/layout/vList5"/>
    <dgm:cxn modelId="{D414100C-E3D9-402F-A236-D8C4187E4A30}" type="presOf" srcId="{7983C88B-8F76-4C74-A764-2FB37228F7BE}" destId="{86CA188F-6526-4D73-A599-9924EAB93B0B}" srcOrd="0" destOrd="0" presId="urn:microsoft.com/office/officeart/2005/8/layout/vList5"/>
    <dgm:cxn modelId="{5CADD51A-0DB2-47D6-B337-A34B5DDE3F25}" type="presOf" srcId="{BCF4DB03-A1BE-46B7-8601-C12A132AA264}" destId="{FC6686BA-8D6D-48A3-B9E5-466F52609A7B}" srcOrd="0" destOrd="0" presId="urn:microsoft.com/office/officeart/2005/8/layout/vList5"/>
    <dgm:cxn modelId="{6D455142-ED42-4833-9D49-ACEB7A054E72}" srcId="{EBEBC0F2-E768-4CC6-AD0B-FB86340C5EA8}" destId="{8EFF4857-F78F-4930-A035-A59B77681563}" srcOrd="1" destOrd="0" parTransId="{849FDA0A-17FF-464A-8DE0-F543F7150618}" sibTransId="{4408D85A-164A-49DB-B221-4D9671CF4087}"/>
    <dgm:cxn modelId="{650D9663-F3E1-4BB3-8117-531B7341FE4C}" type="presOf" srcId="{3A4DEB49-B778-45AD-ABBA-11BAEAA9BE91}" destId="{0AB536D5-B79F-4F68-A2AE-98FF92E30174}" srcOrd="0" destOrd="0" presId="urn:microsoft.com/office/officeart/2005/8/layout/vList5"/>
    <dgm:cxn modelId="{BBCA6A45-CBB8-4EF0-AD0B-FA9D1937E69C}" type="presOf" srcId="{EBEBC0F2-E768-4CC6-AD0B-FB86340C5EA8}" destId="{C143674C-D67F-47E8-BB51-6D7DCF3A4534}" srcOrd="0" destOrd="0" presId="urn:microsoft.com/office/officeart/2005/8/layout/vList5"/>
    <dgm:cxn modelId="{F1F7316A-D0D3-42DA-A0F8-9E7FFF6BB605}" type="presOf" srcId="{8EFF4857-F78F-4930-A035-A59B77681563}" destId="{4DCD5C37-55D2-429F-A077-3FBB1D9715AB}" srcOrd="0" destOrd="0" presId="urn:microsoft.com/office/officeart/2005/8/layout/vList5"/>
    <dgm:cxn modelId="{C370F656-26F2-4547-87F8-8B4477F466A2}" srcId="{EBEBC0F2-E768-4CC6-AD0B-FB86340C5EA8}" destId="{7983C88B-8F76-4C74-A764-2FB37228F7BE}" srcOrd="3" destOrd="0" parTransId="{6D940F67-4F1E-4059-90F0-BB0ADF69A17F}" sibTransId="{57E4CE24-A248-4FEC-B3BA-58121BB75DB8}"/>
    <dgm:cxn modelId="{68260F59-717E-4F59-BD44-4855FDBD243C}" srcId="{EBEBC0F2-E768-4CC6-AD0B-FB86340C5EA8}" destId="{3A4DEB49-B778-45AD-ABBA-11BAEAA9BE91}" srcOrd="2" destOrd="0" parTransId="{6A3A975B-A2A1-437A-A26E-27F3E4490089}" sibTransId="{CCFB4D3A-F184-4630-B665-CE84C5AB6817}"/>
    <dgm:cxn modelId="{6E9F2A7F-3A4F-4A9E-9394-8885BA1CD911}" srcId="{EBEBC0F2-E768-4CC6-AD0B-FB86340C5EA8}" destId="{BCF4DB03-A1BE-46B7-8601-C12A132AA264}" srcOrd="0" destOrd="0" parTransId="{A2F207F8-AC16-445E-86A4-7E030A56AD2A}" sibTransId="{A654AC31-F096-49E5-94B4-467AE465B41E}"/>
    <dgm:cxn modelId="{F50B0BF7-7E07-4782-B6BF-A1E10D5DF91E}" srcId="{EBEBC0F2-E768-4CC6-AD0B-FB86340C5EA8}" destId="{10A13A78-E9A5-4279-8CC3-D6A98179A465}" srcOrd="4" destOrd="0" parTransId="{57A635FB-D5ED-4DEC-9E09-1A764C9776A8}" sibTransId="{4D160D71-5DA7-44E7-81B7-CD8322AD0171}"/>
    <dgm:cxn modelId="{53C08EC1-7575-4E7D-884D-7BB50FF356F8}" type="presParOf" srcId="{C143674C-D67F-47E8-BB51-6D7DCF3A4534}" destId="{D9DD7302-1631-4948-9EE4-F99740126A9C}" srcOrd="0" destOrd="0" presId="urn:microsoft.com/office/officeart/2005/8/layout/vList5"/>
    <dgm:cxn modelId="{8059FD4B-F06D-48ED-86E1-EFE269183A62}" type="presParOf" srcId="{D9DD7302-1631-4948-9EE4-F99740126A9C}" destId="{FC6686BA-8D6D-48A3-B9E5-466F52609A7B}" srcOrd="0" destOrd="0" presId="urn:microsoft.com/office/officeart/2005/8/layout/vList5"/>
    <dgm:cxn modelId="{CDE53976-9D2F-4BA2-9E66-D74E518B2E61}" type="presParOf" srcId="{C143674C-D67F-47E8-BB51-6D7DCF3A4534}" destId="{8AE50073-AF2D-49F6-AB5E-ECE4B3E6EF80}" srcOrd="1" destOrd="0" presId="urn:microsoft.com/office/officeart/2005/8/layout/vList5"/>
    <dgm:cxn modelId="{925AB31C-4CE8-4D35-AD3F-3C2777A5D313}" type="presParOf" srcId="{C143674C-D67F-47E8-BB51-6D7DCF3A4534}" destId="{A399E1A3-483A-4D15-AE10-AE8056A50C59}" srcOrd="2" destOrd="0" presId="urn:microsoft.com/office/officeart/2005/8/layout/vList5"/>
    <dgm:cxn modelId="{83BB4315-73F3-4B0A-AA31-B6790B61658D}" type="presParOf" srcId="{A399E1A3-483A-4D15-AE10-AE8056A50C59}" destId="{4DCD5C37-55D2-429F-A077-3FBB1D9715AB}" srcOrd="0" destOrd="0" presId="urn:microsoft.com/office/officeart/2005/8/layout/vList5"/>
    <dgm:cxn modelId="{3B6045F7-3847-4230-9EE6-BC85D3EEF17A}" type="presParOf" srcId="{C143674C-D67F-47E8-BB51-6D7DCF3A4534}" destId="{3312E7B7-4384-42FB-BC3D-CE287D6A1363}" srcOrd="3" destOrd="0" presId="urn:microsoft.com/office/officeart/2005/8/layout/vList5"/>
    <dgm:cxn modelId="{4DE349A4-BB7D-4D7B-9FC1-625DD28AF33B}" type="presParOf" srcId="{C143674C-D67F-47E8-BB51-6D7DCF3A4534}" destId="{BFDFC113-CD60-4FE9-A065-D871AE9DE733}" srcOrd="4" destOrd="0" presId="urn:microsoft.com/office/officeart/2005/8/layout/vList5"/>
    <dgm:cxn modelId="{9C4AE128-1A39-4F09-831E-699DF8E9E1E4}" type="presParOf" srcId="{BFDFC113-CD60-4FE9-A065-D871AE9DE733}" destId="{0AB536D5-B79F-4F68-A2AE-98FF92E30174}" srcOrd="0" destOrd="0" presId="urn:microsoft.com/office/officeart/2005/8/layout/vList5"/>
    <dgm:cxn modelId="{F3506BD6-476E-4B13-B52F-34091842B65E}" type="presParOf" srcId="{C143674C-D67F-47E8-BB51-6D7DCF3A4534}" destId="{9ABF8DDA-D2C9-4141-8BCE-6968EBAE353C}" srcOrd="5" destOrd="0" presId="urn:microsoft.com/office/officeart/2005/8/layout/vList5"/>
    <dgm:cxn modelId="{BA7DCAE8-1B4F-43C5-BA11-208846D26DE8}" type="presParOf" srcId="{C143674C-D67F-47E8-BB51-6D7DCF3A4534}" destId="{3EE4751C-2DCD-40D7-871E-5B8BA8AE5936}" srcOrd="6" destOrd="0" presId="urn:microsoft.com/office/officeart/2005/8/layout/vList5"/>
    <dgm:cxn modelId="{7D04510B-74AE-4849-9EB5-DAFADB9F05CF}" type="presParOf" srcId="{3EE4751C-2DCD-40D7-871E-5B8BA8AE5936}" destId="{86CA188F-6526-4D73-A599-9924EAB93B0B}" srcOrd="0" destOrd="0" presId="urn:microsoft.com/office/officeart/2005/8/layout/vList5"/>
    <dgm:cxn modelId="{B2FA70B4-259E-4119-863F-AA7CDB104020}" type="presParOf" srcId="{C143674C-D67F-47E8-BB51-6D7DCF3A4534}" destId="{37A974C2-2A55-414C-8132-88A56B65A821}" srcOrd="7" destOrd="0" presId="urn:microsoft.com/office/officeart/2005/8/layout/vList5"/>
    <dgm:cxn modelId="{673A0D12-DB8E-4F81-A5C2-989115AE786A}" type="presParOf" srcId="{C143674C-D67F-47E8-BB51-6D7DCF3A4534}" destId="{BFD7E27A-9F94-465C-8632-8B27E2D4F025}" srcOrd="8" destOrd="0" presId="urn:microsoft.com/office/officeart/2005/8/layout/vList5"/>
    <dgm:cxn modelId="{07237BA0-A69A-48D8-93C9-26660A1E02D6}" type="presParOf" srcId="{BFD7E27A-9F94-465C-8632-8B27E2D4F025}" destId="{4AA14887-A8B2-4131-8CF1-356A7FC6F29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87BEF1-9B6E-4B19-A4B0-17615348878E}">
      <dsp:nvSpPr>
        <dsp:cNvPr id="0" name=""/>
        <dsp:cNvSpPr/>
      </dsp:nvSpPr>
      <dsp:spPr>
        <a:xfrm>
          <a:off x="0" y="295266"/>
          <a:ext cx="13011035" cy="7806621"/>
        </a:xfrm>
        <a:prstGeom prst="rect">
          <a:avLst/>
        </a:prstGeom>
        <a:solidFill>
          <a:schemeClr val="bg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0" i="0" kern="1200" dirty="0" err="1"/>
            <a:t>Idői</a:t>
          </a:r>
          <a:r>
            <a:rPr lang="en-US" sz="6500" b="0" i="0" kern="1200" dirty="0"/>
            <a:t> </a:t>
          </a:r>
          <a:r>
            <a:rPr lang="en-US" sz="6500" b="0" i="0" kern="1200" dirty="0" err="1"/>
            <a:t>tájékozódás</a:t>
          </a:r>
          <a:endParaRPr lang="en-US" sz="6500" kern="1200" dirty="0"/>
        </a:p>
      </dsp:txBody>
      <dsp:txXfrm>
        <a:off x="0" y="295266"/>
        <a:ext cx="13011035" cy="7806621"/>
      </dsp:txXfrm>
    </dsp:sp>
    <dsp:sp modelId="{1F7622D1-7E87-4FBE-8F93-1EFDB3A40061}">
      <dsp:nvSpPr>
        <dsp:cNvPr id="0" name=""/>
        <dsp:cNvSpPr/>
      </dsp:nvSpPr>
      <dsp:spPr>
        <a:xfrm>
          <a:off x="14312138" y="295266"/>
          <a:ext cx="13011035" cy="780662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0" i="0" kern="1200" dirty="0" err="1"/>
            <a:t>Becslés</a:t>
          </a:r>
          <a:endParaRPr lang="en-US" sz="6500" kern="1200" dirty="0"/>
        </a:p>
      </dsp:txBody>
      <dsp:txXfrm>
        <a:off x="14312138" y="295266"/>
        <a:ext cx="13011035" cy="7806621"/>
      </dsp:txXfrm>
    </dsp:sp>
    <dsp:sp modelId="{715923A4-4C3C-462E-9026-0BF23F9D7F10}">
      <dsp:nvSpPr>
        <dsp:cNvPr id="0" name=""/>
        <dsp:cNvSpPr/>
      </dsp:nvSpPr>
      <dsp:spPr>
        <a:xfrm>
          <a:off x="28624277" y="295266"/>
          <a:ext cx="13011035" cy="7806621"/>
        </a:xfrm>
        <a:prstGeom prst="rect">
          <a:avLst/>
        </a:prstGeom>
        <a:solidFill>
          <a:srgbClr val="004E9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0" i="0" kern="1200" dirty="0" err="1"/>
            <a:t>Helyiérték-fogalom</a:t>
          </a:r>
          <a:r>
            <a:rPr lang="en-US" sz="6500" b="0" i="0" kern="1200" dirty="0"/>
            <a:t> </a:t>
          </a:r>
          <a:r>
            <a:rPr lang="en-US" sz="6500" b="0" i="0" kern="1200" dirty="0" err="1"/>
            <a:t>magasabb</a:t>
          </a:r>
          <a:r>
            <a:rPr lang="en-US" sz="6500" b="0" i="0" kern="1200" dirty="0"/>
            <a:t> </a:t>
          </a:r>
          <a:r>
            <a:rPr lang="en-US" sz="6500" b="0" i="0" kern="1200" dirty="0" err="1"/>
            <a:t>számkörökben</a:t>
          </a:r>
          <a:endParaRPr lang="en-US" sz="6500" kern="1200" dirty="0"/>
        </a:p>
      </dsp:txBody>
      <dsp:txXfrm>
        <a:off x="28624277" y="295266"/>
        <a:ext cx="13011035" cy="7806621"/>
      </dsp:txXfrm>
    </dsp:sp>
    <dsp:sp modelId="{DFBF617F-C4ED-4F0C-AD36-9975B50E6778}">
      <dsp:nvSpPr>
        <dsp:cNvPr id="0" name=""/>
        <dsp:cNvSpPr/>
      </dsp:nvSpPr>
      <dsp:spPr>
        <a:xfrm>
          <a:off x="7156069" y="9402991"/>
          <a:ext cx="13011035" cy="780662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0" i="0" kern="1200" dirty="0" err="1"/>
            <a:t>Számfogalom</a:t>
          </a:r>
          <a:r>
            <a:rPr lang="en-US" sz="6500" b="0" i="0" kern="1200" dirty="0"/>
            <a:t> </a:t>
          </a:r>
          <a:r>
            <a:rPr lang="en-US" sz="6500" b="0" i="0" kern="1200" dirty="0" err="1"/>
            <a:t>kialakulása</a:t>
          </a:r>
          <a:r>
            <a:rPr lang="en-US" sz="6500" b="0" i="0" kern="1200" dirty="0"/>
            <a:t> </a:t>
          </a:r>
          <a:r>
            <a:rPr lang="en-US" sz="6500" b="0" i="0" kern="1200" dirty="0" err="1"/>
            <a:t>és</a:t>
          </a:r>
          <a:r>
            <a:rPr lang="en-US" sz="6500" b="0" i="0" kern="1200" dirty="0"/>
            <a:t> </a:t>
          </a:r>
          <a:r>
            <a:rPr lang="en-US" sz="6500" b="0" i="0" kern="1200" dirty="0" err="1"/>
            <a:t>alkalmazása</a:t>
          </a:r>
          <a:endParaRPr lang="en-US" sz="6500" kern="1200" dirty="0"/>
        </a:p>
      </dsp:txBody>
      <dsp:txXfrm>
        <a:off x="7156069" y="9402991"/>
        <a:ext cx="13011035" cy="7806621"/>
      </dsp:txXfrm>
    </dsp:sp>
    <dsp:sp modelId="{AEFF8128-8D0E-4673-A754-648B87B984D0}">
      <dsp:nvSpPr>
        <dsp:cNvPr id="0" name=""/>
        <dsp:cNvSpPr/>
      </dsp:nvSpPr>
      <dsp:spPr>
        <a:xfrm>
          <a:off x="21468208" y="9402991"/>
          <a:ext cx="13011035" cy="7806621"/>
        </a:xfrm>
        <a:prstGeom prst="rect">
          <a:avLst/>
        </a:prstGeom>
        <a:solidFill>
          <a:srgbClr val="9898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0" i="0" kern="1200" dirty="0" err="1"/>
            <a:t>Aritmetikai</a:t>
          </a:r>
          <a:r>
            <a:rPr lang="en-US" sz="6500" b="0" i="0" kern="1200" dirty="0"/>
            <a:t> </a:t>
          </a:r>
          <a:r>
            <a:rPr lang="en-US" sz="6500" b="0" i="0" kern="1200" dirty="0" err="1"/>
            <a:t>tények</a:t>
          </a:r>
          <a:r>
            <a:rPr lang="en-US" sz="6500" b="0" i="0" kern="1200" dirty="0"/>
            <a:t> </a:t>
          </a:r>
          <a:r>
            <a:rPr lang="en-US" sz="6500" b="0" i="0" kern="1200" dirty="0" err="1"/>
            <a:t>előhívása</a:t>
          </a:r>
          <a:r>
            <a:rPr lang="en-US" sz="6500" b="0" i="0" kern="1200" dirty="0"/>
            <a:t> (</a:t>
          </a:r>
          <a:r>
            <a:rPr lang="en-US" sz="6500" b="0" i="0" kern="1200" dirty="0" err="1"/>
            <a:t>szemantikus</a:t>
          </a:r>
          <a:r>
            <a:rPr lang="en-US" sz="6500" b="0" i="0" kern="1200" dirty="0"/>
            <a:t> </a:t>
          </a:r>
          <a:r>
            <a:rPr lang="en-US" sz="6500" b="0" i="0" kern="1200" dirty="0" err="1"/>
            <a:t>elaboráció</a:t>
          </a:r>
          <a:r>
            <a:rPr lang="en-US" sz="6500" b="0" i="0" kern="1200" dirty="0"/>
            <a:t> </a:t>
          </a:r>
          <a:r>
            <a:rPr lang="en-US" sz="6500" b="0" i="0" kern="1200" dirty="0" err="1"/>
            <a:t>nehézsége</a:t>
          </a:r>
          <a:r>
            <a:rPr lang="en-US" sz="6500" b="0" i="0" kern="1200" dirty="0"/>
            <a:t>)</a:t>
          </a:r>
          <a:endParaRPr lang="en-US" sz="6500" kern="1200" dirty="0"/>
        </a:p>
      </dsp:txBody>
      <dsp:txXfrm>
        <a:off x="21468208" y="9402991"/>
        <a:ext cx="13011035" cy="7806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E8D431-923D-48E5-BA7D-681A2375FEE3}">
      <dsp:nvSpPr>
        <dsp:cNvPr id="0" name=""/>
        <dsp:cNvSpPr/>
      </dsp:nvSpPr>
      <dsp:spPr>
        <a:xfrm>
          <a:off x="5103" y="1990727"/>
          <a:ext cx="17912763" cy="113746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DD212B-1382-4E8E-9646-D73338270398}">
      <dsp:nvSpPr>
        <dsp:cNvPr id="0" name=""/>
        <dsp:cNvSpPr/>
      </dsp:nvSpPr>
      <dsp:spPr>
        <a:xfrm>
          <a:off x="1995410" y="3881519"/>
          <a:ext cx="17912763" cy="11374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0" i="0" kern="1200" dirty="0"/>
            <a:t>• A </a:t>
          </a:r>
          <a:r>
            <a:rPr lang="en-US" sz="6500" b="0" i="0" kern="1200" dirty="0" err="1"/>
            <a:t>DPV</a:t>
          </a:r>
          <a:r>
            <a:rPr lang="en-US" sz="6500" b="0" i="0" kern="1200" dirty="0"/>
            <a:t> </a:t>
          </a:r>
          <a:r>
            <a:rPr lang="en-US" sz="6500" b="0" i="0" kern="1200" dirty="0" err="1"/>
            <a:t>szubtesztek</a:t>
          </a:r>
          <a:r>
            <a:rPr lang="en-US" sz="6500" b="0" i="0" kern="1200" dirty="0"/>
            <a:t> </a:t>
          </a:r>
          <a:r>
            <a:rPr lang="hu-HU" sz="6500" b="0" i="0" kern="1200" dirty="0"/>
            <a:t>reliabilitás mutatói (</a:t>
          </a:r>
          <a:r>
            <a:rPr lang="en-US" sz="6500" b="0" i="0" kern="1200" dirty="0"/>
            <a:t>Cronbach α</a:t>
          </a:r>
          <a:r>
            <a:rPr lang="hu-HU" sz="6500" b="0" i="0" kern="1200" dirty="0"/>
            <a:t>= 0.789- 0.902)</a:t>
          </a:r>
          <a:r>
            <a:rPr lang="en-US" sz="6500" b="0" i="0" kern="1200" dirty="0"/>
            <a:t> </a:t>
          </a:r>
          <a:r>
            <a:rPr lang="en-US" sz="6500" b="0" i="0" kern="1200" dirty="0" err="1"/>
            <a:t>mutatói</a:t>
          </a:r>
          <a:r>
            <a:rPr lang="en-US" sz="6500" b="0" i="0" kern="1200" dirty="0"/>
            <a:t> </a:t>
          </a:r>
          <a:r>
            <a:rPr lang="en-US" sz="6500" b="0" i="0" kern="1200" dirty="0" err="1"/>
            <a:t>megerősítik</a:t>
          </a:r>
          <a:r>
            <a:rPr lang="en-US" sz="6500" b="0" i="0" kern="1200" dirty="0"/>
            <a:t> a </a:t>
          </a:r>
          <a:r>
            <a:rPr lang="en-US" sz="6500" b="0" i="0" kern="1200" dirty="0" err="1"/>
            <a:t>szakértői</a:t>
          </a:r>
          <a:r>
            <a:rPr lang="en-US" sz="6500" b="0" i="0" kern="1200" dirty="0"/>
            <a:t> </a:t>
          </a:r>
          <a:r>
            <a:rPr lang="en-US" sz="6500" b="0" i="0" kern="1200" dirty="0" err="1"/>
            <a:t>tapasztalatokat</a:t>
          </a:r>
          <a:r>
            <a:rPr lang="en-US" sz="6500" b="0" i="0" kern="1200" dirty="0"/>
            <a:t>.</a:t>
          </a:r>
          <a:endParaRPr lang="en-US" sz="6500" kern="1200" dirty="0"/>
        </a:p>
      </dsp:txBody>
      <dsp:txXfrm>
        <a:off x="2328561" y="4214670"/>
        <a:ext cx="17246461" cy="10708302"/>
      </dsp:txXfrm>
    </dsp:sp>
    <dsp:sp modelId="{29C7FC56-F4E1-4100-B032-537D5E0B15CD}">
      <dsp:nvSpPr>
        <dsp:cNvPr id="0" name=""/>
        <dsp:cNvSpPr/>
      </dsp:nvSpPr>
      <dsp:spPr>
        <a:xfrm>
          <a:off x="21898480" y="1990727"/>
          <a:ext cx="17912763" cy="113746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D0B079-3041-4AE7-9118-CEEB7C6F5069}">
      <dsp:nvSpPr>
        <dsp:cNvPr id="0" name=""/>
        <dsp:cNvSpPr/>
      </dsp:nvSpPr>
      <dsp:spPr>
        <a:xfrm>
          <a:off x="23888787" y="3881519"/>
          <a:ext cx="17912763" cy="113746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0" i="0" kern="1200"/>
            <a:t>• A mérőeszköz stabil és konzisztens eredményeket ad.</a:t>
          </a:r>
          <a:endParaRPr lang="en-US" sz="6500" kern="1200"/>
        </a:p>
      </dsp:txBody>
      <dsp:txXfrm>
        <a:off x="24221938" y="4214670"/>
        <a:ext cx="17246461" cy="107083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ADCA64-F659-4B6A-82B8-68F392C758C4}">
      <dsp:nvSpPr>
        <dsp:cNvPr id="0" name=""/>
        <dsp:cNvSpPr/>
      </dsp:nvSpPr>
      <dsp:spPr>
        <a:xfrm>
          <a:off x="16948229" y="12355"/>
          <a:ext cx="7910194" cy="51416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b="0" i="0" kern="1200" dirty="0"/>
            <a:t>A </a:t>
          </a:r>
          <a:r>
            <a:rPr lang="en-US" sz="6300" b="0" i="0" kern="1200" dirty="0" err="1"/>
            <a:t>preventív</a:t>
          </a:r>
          <a:r>
            <a:rPr lang="en-US" sz="6300" b="0" i="0" kern="1200" dirty="0"/>
            <a:t> </a:t>
          </a:r>
          <a:r>
            <a:rPr lang="en-US" sz="6300" b="0" i="0" kern="1200" dirty="0" err="1"/>
            <a:t>mérés</a:t>
          </a:r>
          <a:r>
            <a:rPr lang="en-US" sz="6300" b="0" i="0" kern="1200" dirty="0"/>
            <a:t> </a:t>
          </a:r>
          <a:r>
            <a:rPr lang="en-US" sz="6300" b="0" i="0" kern="1200" dirty="0" err="1"/>
            <a:t>kulcsszerepű</a:t>
          </a:r>
          <a:r>
            <a:rPr lang="en-US" sz="6300" b="0" i="0" kern="1200" dirty="0"/>
            <a:t> a </a:t>
          </a:r>
          <a:r>
            <a:rPr lang="en-US" sz="6300" b="0" i="0" kern="1200" dirty="0" err="1"/>
            <a:t>fejlődési</a:t>
          </a:r>
          <a:r>
            <a:rPr lang="en-US" sz="6300" b="0" i="0" kern="1200" dirty="0"/>
            <a:t> </a:t>
          </a:r>
          <a:r>
            <a:rPr lang="en-US" sz="6300" b="0" i="0" kern="1200" dirty="0" err="1"/>
            <a:t>diszkalkulia</a:t>
          </a:r>
          <a:r>
            <a:rPr lang="en-US" sz="6300" b="0" i="0" kern="1200" dirty="0"/>
            <a:t> korai </a:t>
          </a:r>
          <a:r>
            <a:rPr lang="en-US" sz="6300" b="0" i="0" kern="1200" dirty="0" err="1"/>
            <a:t>felismerésében</a:t>
          </a:r>
          <a:r>
            <a:rPr lang="en-US" sz="6300" b="0" i="0" kern="1200" dirty="0"/>
            <a:t>.</a:t>
          </a:r>
          <a:endParaRPr lang="en-US" sz="6300" kern="1200" dirty="0"/>
        </a:p>
      </dsp:txBody>
      <dsp:txXfrm>
        <a:off x="17199222" y="263348"/>
        <a:ext cx="7408208" cy="4639640"/>
      </dsp:txXfrm>
    </dsp:sp>
    <dsp:sp modelId="{050E0FF3-AB47-4F66-82B0-1E799753BB4A}">
      <dsp:nvSpPr>
        <dsp:cNvPr id="0" name=""/>
        <dsp:cNvSpPr/>
      </dsp:nvSpPr>
      <dsp:spPr>
        <a:xfrm>
          <a:off x="14052274" y="2583168"/>
          <a:ext cx="13702104" cy="13702104"/>
        </a:xfrm>
        <a:custGeom>
          <a:avLst/>
          <a:gdLst/>
          <a:ahLst/>
          <a:cxnLst/>
          <a:rect l="0" t="0" r="0" b="0"/>
          <a:pathLst>
            <a:path>
              <a:moveTo>
                <a:pt x="11865538" y="2182879"/>
              </a:moveTo>
              <a:arcTo wR="6851052" hR="6851052" stAng="19022903" swAng="229983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1CD4AF-92A9-4FD8-A50D-CFDAF32913A7}">
      <dsp:nvSpPr>
        <dsp:cNvPr id="0" name=""/>
        <dsp:cNvSpPr/>
      </dsp:nvSpPr>
      <dsp:spPr>
        <a:xfrm>
          <a:off x="22881414" y="10288933"/>
          <a:ext cx="7910194" cy="51416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b="0" i="0" kern="1200" dirty="0" err="1"/>
            <a:t>Egyéni</a:t>
          </a:r>
          <a:r>
            <a:rPr lang="en-US" sz="6300" b="0" i="0" kern="1200" dirty="0"/>
            <a:t> </a:t>
          </a:r>
          <a:r>
            <a:rPr lang="en-US" sz="6300" b="0" i="0" kern="1200" dirty="0" err="1"/>
            <a:t>fejlesztési</a:t>
          </a:r>
          <a:r>
            <a:rPr lang="en-US" sz="6300" b="0" i="0" kern="1200" dirty="0"/>
            <a:t> </a:t>
          </a:r>
          <a:r>
            <a:rPr lang="en-US" sz="6300" b="0" i="0" kern="1200" dirty="0" err="1"/>
            <a:t>tervek</a:t>
          </a:r>
          <a:r>
            <a:rPr lang="en-US" sz="6300" b="0" i="0" kern="1200" dirty="0"/>
            <a:t> </a:t>
          </a:r>
          <a:r>
            <a:rPr lang="en-US" sz="6300" b="0" i="0" kern="1200" dirty="0" err="1"/>
            <a:t>szükségesek</a:t>
          </a:r>
          <a:r>
            <a:rPr lang="en-US" sz="6300" b="0" i="0" kern="1200" dirty="0"/>
            <a:t>.</a:t>
          </a:r>
          <a:endParaRPr lang="en-US" sz="6300" kern="1200" dirty="0"/>
        </a:p>
      </dsp:txBody>
      <dsp:txXfrm>
        <a:off x="23132407" y="10539926"/>
        <a:ext cx="7408208" cy="4639640"/>
      </dsp:txXfrm>
    </dsp:sp>
    <dsp:sp modelId="{6F2CADA3-4E4D-4B80-B324-DC4B1A189ADA}">
      <dsp:nvSpPr>
        <dsp:cNvPr id="0" name=""/>
        <dsp:cNvSpPr/>
      </dsp:nvSpPr>
      <dsp:spPr>
        <a:xfrm>
          <a:off x="14052274" y="2583168"/>
          <a:ext cx="13702104" cy="13702104"/>
        </a:xfrm>
        <a:custGeom>
          <a:avLst/>
          <a:gdLst/>
          <a:ahLst/>
          <a:cxnLst/>
          <a:rect l="0" t="0" r="0" b="0"/>
          <a:pathLst>
            <a:path>
              <a:moveTo>
                <a:pt x="8950054" y="13372639"/>
              </a:moveTo>
              <a:arcTo wR="6851052" hR="6851052" stAng="4329540" swAng="214092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CF365E-1D7F-445D-A048-BFA69B1C7619}">
      <dsp:nvSpPr>
        <dsp:cNvPr id="0" name=""/>
        <dsp:cNvSpPr/>
      </dsp:nvSpPr>
      <dsp:spPr>
        <a:xfrm>
          <a:off x="11015044" y="10288933"/>
          <a:ext cx="7910194" cy="51416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300" b="0" i="0" kern="1200" dirty="0"/>
            <a:t>A </a:t>
          </a:r>
          <a:r>
            <a:rPr lang="en-US" sz="6300" b="0" i="0" kern="1200" dirty="0" err="1"/>
            <a:t>DPV</a:t>
          </a:r>
          <a:r>
            <a:rPr lang="en-US" sz="6300" b="0" i="0" kern="1200" dirty="0"/>
            <a:t> </a:t>
          </a:r>
          <a:r>
            <a:rPr lang="en-US" sz="6300" b="0" i="0" kern="1200" dirty="0" err="1"/>
            <a:t>támogatja</a:t>
          </a:r>
          <a:r>
            <a:rPr lang="en-US" sz="6300" b="0" i="0" kern="1200" dirty="0"/>
            <a:t> a </a:t>
          </a:r>
          <a:r>
            <a:rPr lang="en-US" sz="6300" b="0" i="0" kern="1200" dirty="0" err="1"/>
            <a:t>pedagógiai</a:t>
          </a:r>
          <a:r>
            <a:rPr lang="en-US" sz="6300" b="0" i="0" kern="1200" dirty="0"/>
            <a:t> </a:t>
          </a:r>
          <a:r>
            <a:rPr lang="en-US" sz="6300" b="0" i="0" kern="1200" dirty="0" err="1"/>
            <a:t>döntéshozatalt</a:t>
          </a:r>
          <a:r>
            <a:rPr lang="en-US" sz="6300" b="0" i="0" kern="1200" dirty="0"/>
            <a:t>.</a:t>
          </a:r>
          <a:endParaRPr lang="en-US" sz="6300" kern="1200" dirty="0"/>
        </a:p>
      </dsp:txBody>
      <dsp:txXfrm>
        <a:off x="11266037" y="10539926"/>
        <a:ext cx="7408208" cy="4639640"/>
      </dsp:txXfrm>
    </dsp:sp>
    <dsp:sp modelId="{EE9952F4-2382-49AA-BAAB-F8D8BA411EFD}">
      <dsp:nvSpPr>
        <dsp:cNvPr id="0" name=""/>
        <dsp:cNvSpPr/>
      </dsp:nvSpPr>
      <dsp:spPr>
        <a:xfrm>
          <a:off x="14052274" y="2583168"/>
          <a:ext cx="13702104" cy="13702104"/>
        </a:xfrm>
        <a:custGeom>
          <a:avLst/>
          <a:gdLst/>
          <a:ahLst/>
          <a:cxnLst/>
          <a:rect l="0" t="0" r="0" b="0"/>
          <a:pathLst>
            <a:path>
              <a:moveTo>
                <a:pt x="22269" y="6299103"/>
              </a:moveTo>
              <a:arcTo wR="6851052" hR="6851052" stAng="11077259" swAng="229983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6686BA-8D6D-48A3-B9E5-466F52609A7B}">
      <dsp:nvSpPr>
        <dsp:cNvPr id="0" name=""/>
        <dsp:cNvSpPr/>
      </dsp:nvSpPr>
      <dsp:spPr>
        <a:xfrm>
          <a:off x="12820707" y="7286"/>
          <a:ext cx="14423295" cy="31859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0" i="0" kern="1200" dirty="0">
              <a:solidFill>
                <a:schemeClr val="tx1"/>
              </a:solidFill>
            </a:rPr>
            <a:t>A korai </a:t>
          </a:r>
          <a:r>
            <a:rPr lang="en-US" sz="6500" b="0" i="0" kern="1200" dirty="0" err="1">
              <a:solidFill>
                <a:schemeClr val="tx1"/>
              </a:solidFill>
            </a:rPr>
            <a:t>mérés</a:t>
          </a:r>
          <a:r>
            <a:rPr lang="en-US" sz="6500" b="0" i="0" kern="1200" dirty="0">
              <a:solidFill>
                <a:schemeClr val="tx1"/>
              </a:solidFill>
            </a:rPr>
            <a:t> </a:t>
          </a:r>
          <a:r>
            <a:rPr lang="en-US" sz="6500" b="0" i="0" kern="1200" dirty="0" err="1">
              <a:solidFill>
                <a:schemeClr val="tx1"/>
              </a:solidFill>
            </a:rPr>
            <a:t>célzott</a:t>
          </a:r>
          <a:r>
            <a:rPr lang="en-US" sz="6500" b="0" i="0" kern="1200" dirty="0">
              <a:solidFill>
                <a:schemeClr val="tx1"/>
              </a:solidFill>
            </a:rPr>
            <a:t> </a:t>
          </a:r>
          <a:r>
            <a:rPr lang="en-US" sz="6500" b="0" i="0" kern="1200" dirty="0" err="1">
              <a:solidFill>
                <a:schemeClr val="tx1"/>
              </a:solidFill>
            </a:rPr>
            <a:t>és</a:t>
          </a:r>
          <a:r>
            <a:rPr lang="en-US" sz="6500" b="0" i="0" kern="1200" dirty="0">
              <a:solidFill>
                <a:schemeClr val="tx1"/>
              </a:solidFill>
            </a:rPr>
            <a:t> </a:t>
          </a:r>
          <a:r>
            <a:rPr lang="en-US" sz="6500" b="0" i="0" kern="1200" dirty="0" err="1">
              <a:solidFill>
                <a:schemeClr val="tx1"/>
              </a:solidFill>
            </a:rPr>
            <a:t>hatékony</a:t>
          </a:r>
          <a:r>
            <a:rPr lang="en-US" sz="6500" b="0" i="0" kern="1200" dirty="0">
              <a:solidFill>
                <a:schemeClr val="tx1"/>
              </a:solidFill>
            </a:rPr>
            <a:t> </a:t>
          </a:r>
          <a:r>
            <a:rPr lang="en-US" sz="6500" b="0" i="0" kern="1200" dirty="0" err="1">
              <a:solidFill>
                <a:schemeClr val="tx1"/>
              </a:solidFill>
            </a:rPr>
            <a:t>intervenciót</a:t>
          </a:r>
          <a:r>
            <a:rPr lang="en-US" sz="6500" b="0" i="0" kern="1200" dirty="0">
              <a:solidFill>
                <a:schemeClr val="tx1"/>
              </a:solidFill>
            </a:rPr>
            <a:t> </a:t>
          </a:r>
          <a:r>
            <a:rPr lang="en-US" sz="6500" b="0" i="0" kern="1200" dirty="0" err="1">
              <a:solidFill>
                <a:schemeClr val="tx1"/>
              </a:solidFill>
            </a:rPr>
            <a:t>tesz</a:t>
          </a:r>
          <a:r>
            <a:rPr lang="en-US" sz="6500" b="0" i="0" kern="1200" dirty="0">
              <a:solidFill>
                <a:schemeClr val="tx1"/>
              </a:solidFill>
            </a:rPr>
            <a:t> </a:t>
          </a:r>
          <a:r>
            <a:rPr lang="en-US" sz="6500" b="0" i="0" kern="1200" dirty="0" err="1">
              <a:solidFill>
                <a:schemeClr val="tx1"/>
              </a:solidFill>
            </a:rPr>
            <a:t>lehetővé</a:t>
          </a:r>
          <a:endParaRPr lang="en-US" sz="6500" kern="1200" dirty="0">
            <a:solidFill>
              <a:schemeClr val="tx1"/>
            </a:solidFill>
          </a:endParaRPr>
        </a:p>
      </dsp:txBody>
      <dsp:txXfrm>
        <a:off x="12976231" y="162810"/>
        <a:ext cx="14112247" cy="2874883"/>
      </dsp:txXfrm>
    </dsp:sp>
    <dsp:sp modelId="{4DCD5C37-55D2-429F-A077-3FBB1D9715AB}">
      <dsp:nvSpPr>
        <dsp:cNvPr id="0" name=""/>
        <dsp:cNvSpPr/>
      </dsp:nvSpPr>
      <dsp:spPr>
        <a:xfrm>
          <a:off x="12820707" y="3352514"/>
          <a:ext cx="14423295" cy="31859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0" i="0" kern="1200" dirty="0">
              <a:solidFill>
                <a:schemeClr val="tx1"/>
              </a:solidFill>
            </a:rPr>
            <a:t>Erős </a:t>
          </a:r>
          <a:r>
            <a:rPr lang="en-US" sz="6500" b="0" i="0" kern="1200" dirty="0" err="1">
              <a:solidFill>
                <a:schemeClr val="tx1"/>
              </a:solidFill>
            </a:rPr>
            <a:t>alapot</a:t>
          </a:r>
          <a:r>
            <a:rPr lang="en-US" sz="6500" b="0" i="0" kern="1200" dirty="0">
              <a:solidFill>
                <a:schemeClr val="tx1"/>
              </a:solidFill>
            </a:rPr>
            <a:t> </a:t>
          </a:r>
          <a:r>
            <a:rPr lang="en-US" sz="6500" b="0" i="0" kern="1200" dirty="0" err="1">
              <a:solidFill>
                <a:schemeClr val="tx1"/>
              </a:solidFill>
            </a:rPr>
            <a:t>biztosít</a:t>
          </a:r>
          <a:r>
            <a:rPr lang="en-US" sz="6500" b="0" i="0" kern="1200" dirty="0">
              <a:solidFill>
                <a:schemeClr val="tx1"/>
              </a:solidFill>
            </a:rPr>
            <a:t> a STEM </a:t>
          </a:r>
          <a:r>
            <a:rPr lang="en-US" sz="6500" b="0" i="0" kern="1200" dirty="0" err="1">
              <a:solidFill>
                <a:schemeClr val="tx1"/>
              </a:solidFill>
            </a:rPr>
            <a:t>tantárgyak</a:t>
          </a:r>
          <a:r>
            <a:rPr lang="en-US" sz="6500" b="0" i="0" kern="1200" dirty="0">
              <a:solidFill>
                <a:schemeClr val="tx1"/>
              </a:solidFill>
            </a:rPr>
            <a:t> </a:t>
          </a:r>
          <a:r>
            <a:rPr lang="en-US" sz="6500" b="0" i="0" kern="1200" dirty="0" err="1">
              <a:solidFill>
                <a:schemeClr val="tx1"/>
              </a:solidFill>
            </a:rPr>
            <a:t>tanulásához</a:t>
          </a:r>
          <a:endParaRPr lang="en-US" sz="6500" kern="1200" dirty="0">
            <a:solidFill>
              <a:schemeClr val="tx1"/>
            </a:solidFill>
          </a:endParaRPr>
        </a:p>
      </dsp:txBody>
      <dsp:txXfrm>
        <a:off x="12976231" y="3508038"/>
        <a:ext cx="14112247" cy="2874883"/>
      </dsp:txXfrm>
    </dsp:sp>
    <dsp:sp modelId="{0AB536D5-B79F-4F68-A2AE-98FF92E30174}">
      <dsp:nvSpPr>
        <dsp:cNvPr id="0" name=""/>
        <dsp:cNvSpPr/>
      </dsp:nvSpPr>
      <dsp:spPr>
        <a:xfrm>
          <a:off x="12820707" y="6697743"/>
          <a:ext cx="14423295" cy="31859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0" i="0" kern="1200" dirty="0" err="1">
              <a:solidFill>
                <a:schemeClr val="tx1"/>
              </a:solidFill>
            </a:rPr>
            <a:t>Csökkentheti</a:t>
          </a:r>
          <a:r>
            <a:rPr lang="en-US" sz="6500" b="0" i="0" kern="1200" dirty="0">
              <a:solidFill>
                <a:schemeClr val="tx1"/>
              </a:solidFill>
            </a:rPr>
            <a:t> </a:t>
          </a:r>
          <a:r>
            <a:rPr lang="en-US" sz="6500" b="0" i="0" kern="1200" dirty="0" err="1">
              <a:solidFill>
                <a:schemeClr val="tx1"/>
              </a:solidFill>
            </a:rPr>
            <a:t>az</a:t>
          </a:r>
          <a:r>
            <a:rPr lang="en-US" sz="6500" b="0" i="0" kern="1200" dirty="0">
              <a:solidFill>
                <a:schemeClr val="tx1"/>
              </a:solidFill>
            </a:rPr>
            <a:t> </a:t>
          </a:r>
          <a:r>
            <a:rPr lang="en-US" sz="6500" b="0" i="0" kern="1200" dirty="0" err="1">
              <a:solidFill>
                <a:schemeClr val="tx1"/>
              </a:solidFill>
            </a:rPr>
            <a:t>iskolai</a:t>
          </a:r>
          <a:r>
            <a:rPr lang="en-US" sz="6500" b="0" i="0" kern="1200" dirty="0">
              <a:solidFill>
                <a:schemeClr val="tx1"/>
              </a:solidFill>
            </a:rPr>
            <a:t> </a:t>
          </a:r>
          <a:r>
            <a:rPr lang="en-US" sz="6500" b="0" i="0" kern="1200" dirty="0" err="1">
              <a:solidFill>
                <a:schemeClr val="tx1"/>
              </a:solidFill>
            </a:rPr>
            <a:t>lemorzsolódást</a:t>
          </a:r>
          <a:endParaRPr lang="en-US" sz="6500" kern="1200" dirty="0">
            <a:solidFill>
              <a:schemeClr val="tx1"/>
            </a:solidFill>
          </a:endParaRPr>
        </a:p>
      </dsp:txBody>
      <dsp:txXfrm>
        <a:off x="12976231" y="6853267"/>
        <a:ext cx="14112247" cy="2874883"/>
      </dsp:txXfrm>
    </dsp:sp>
    <dsp:sp modelId="{86CA188F-6526-4D73-A599-9924EAB93B0B}">
      <dsp:nvSpPr>
        <dsp:cNvPr id="0" name=""/>
        <dsp:cNvSpPr/>
      </dsp:nvSpPr>
      <dsp:spPr>
        <a:xfrm>
          <a:off x="12820707" y="10042971"/>
          <a:ext cx="14423295" cy="31859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0" i="0" kern="1200" dirty="0" err="1">
              <a:solidFill>
                <a:schemeClr val="tx1"/>
              </a:solidFill>
            </a:rPr>
            <a:t>Javíthatja</a:t>
          </a:r>
          <a:r>
            <a:rPr lang="en-US" sz="6500" b="0" i="0" kern="1200" dirty="0">
              <a:solidFill>
                <a:schemeClr val="tx1"/>
              </a:solidFill>
            </a:rPr>
            <a:t> a </a:t>
          </a:r>
          <a:r>
            <a:rPr lang="en-US" sz="6500" b="0" i="0" kern="1200" dirty="0" err="1">
              <a:solidFill>
                <a:schemeClr val="tx1"/>
              </a:solidFill>
            </a:rPr>
            <a:t>munkaerőpiaci</a:t>
          </a:r>
          <a:r>
            <a:rPr lang="en-US" sz="6500" b="0" i="0" kern="1200" dirty="0">
              <a:solidFill>
                <a:schemeClr val="tx1"/>
              </a:solidFill>
            </a:rPr>
            <a:t> </a:t>
          </a:r>
          <a:r>
            <a:rPr lang="en-US" sz="6500" b="0" i="0" kern="1200" dirty="0" err="1">
              <a:solidFill>
                <a:schemeClr val="tx1"/>
              </a:solidFill>
            </a:rPr>
            <a:t>érvényesülés</a:t>
          </a:r>
          <a:r>
            <a:rPr lang="en-US" sz="6500" b="0" i="0" kern="1200" dirty="0">
              <a:solidFill>
                <a:schemeClr val="tx1"/>
              </a:solidFill>
            </a:rPr>
            <a:t> </a:t>
          </a:r>
          <a:r>
            <a:rPr lang="en-US" sz="6500" b="0" i="0" kern="1200" dirty="0" err="1">
              <a:solidFill>
                <a:schemeClr val="tx1"/>
              </a:solidFill>
            </a:rPr>
            <a:t>esélyeit</a:t>
          </a:r>
          <a:endParaRPr lang="en-US" sz="6500" kern="1200" dirty="0">
            <a:solidFill>
              <a:schemeClr val="tx1"/>
            </a:solidFill>
          </a:endParaRPr>
        </a:p>
      </dsp:txBody>
      <dsp:txXfrm>
        <a:off x="12976231" y="10198495"/>
        <a:ext cx="14112247" cy="2874883"/>
      </dsp:txXfrm>
    </dsp:sp>
    <dsp:sp modelId="{4AA14887-A8B2-4131-8CF1-356A7FC6F29A}">
      <dsp:nvSpPr>
        <dsp:cNvPr id="0" name=""/>
        <dsp:cNvSpPr/>
      </dsp:nvSpPr>
      <dsp:spPr>
        <a:xfrm>
          <a:off x="12820707" y="13388199"/>
          <a:ext cx="14423295" cy="31859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0" i="0" kern="1200" dirty="0">
              <a:solidFill>
                <a:schemeClr val="tx1"/>
              </a:solidFill>
            </a:rPr>
            <a:t>Hosszú </a:t>
          </a:r>
          <a:r>
            <a:rPr lang="en-US" sz="6500" b="0" i="0" kern="1200" dirty="0" err="1">
              <a:solidFill>
                <a:schemeClr val="tx1"/>
              </a:solidFill>
            </a:rPr>
            <a:t>távon</a:t>
          </a:r>
          <a:r>
            <a:rPr lang="en-US" sz="6500" b="0" i="0" kern="1200" dirty="0">
              <a:solidFill>
                <a:schemeClr val="tx1"/>
              </a:solidFill>
            </a:rPr>
            <a:t> </a:t>
          </a:r>
          <a:r>
            <a:rPr lang="en-US" sz="6500" b="0" i="0" kern="1200" dirty="0" err="1">
              <a:solidFill>
                <a:schemeClr val="tx1"/>
              </a:solidFill>
            </a:rPr>
            <a:t>társadalmi</a:t>
          </a:r>
          <a:r>
            <a:rPr lang="en-US" sz="6500" b="0" i="0" kern="1200" dirty="0">
              <a:solidFill>
                <a:schemeClr val="tx1"/>
              </a:solidFill>
            </a:rPr>
            <a:t> </a:t>
          </a:r>
          <a:r>
            <a:rPr lang="en-US" sz="6500" b="0" i="0" kern="1200" dirty="0" err="1">
              <a:solidFill>
                <a:schemeClr val="tx1"/>
              </a:solidFill>
            </a:rPr>
            <a:t>és</a:t>
          </a:r>
          <a:r>
            <a:rPr lang="en-US" sz="6500" b="0" i="0" kern="1200" dirty="0">
              <a:solidFill>
                <a:schemeClr val="tx1"/>
              </a:solidFill>
            </a:rPr>
            <a:t> </a:t>
          </a:r>
          <a:r>
            <a:rPr lang="en-US" sz="6500" b="0" i="0" kern="1200" dirty="0" err="1">
              <a:solidFill>
                <a:schemeClr val="tx1"/>
              </a:solidFill>
            </a:rPr>
            <a:t>gazdasági</a:t>
          </a:r>
          <a:r>
            <a:rPr lang="en-US" sz="6500" b="0" i="0" kern="1200" dirty="0">
              <a:solidFill>
                <a:schemeClr val="tx1"/>
              </a:solidFill>
            </a:rPr>
            <a:t> </a:t>
          </a:r>
          <a:r>
            <a:rPr lang="en-US" sz="6500" b="0" i="0" kern="1200" dirty="0" err="1">
              <a:solidFill>
                <a:schemeClr val="tx1"/>
              </a:solidFill>
            </a:rPr>
            <a:t>előnyökkel</a:t>
          </a:r>
          <a:r>
            <a:rPr lang="en-US" sz="6500" b="0" i="0" kern="1200" dirty="0">
              <a:solidFill>
                <a:schemeClr val="tx1"/>
              </a:solidFill>
            </a:rPr>
            <a:t> </a:t>
          </a:r>
          <a:r>
            <a:rPr lang="en-US" sz="6500" b="0" i="0" kern="1200" dirty="0" err="1">
              <a:solidFill>
                <a:schemeClr val="tx1"/>
              </a:solidFill>
            </a:rPr>
            <a:t>jár</a:t>
          </a:r>
          <a:endParaRPr lang="en-US" sz="6500" kern="1200" dirty="0">
            <a:solidFill>
              <a:schemeClr val="tx1"/>
            </a:solidFill>
          </a:endParaRPr>
        </a:p>
      </dsp:txBody>
      <dsp:txXfrm>
        <a:off x="12976231" y="13543723"/>
        <a:ext cx="14112247" cy="28748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>
          <a:extLst>
            <a:ext uri="{FF2B5EF4-FFF2-40B4-BE49-F238E27FC236}">
              <a16:creationId xmlns:a16="http://schemas.microsoft.com/office/drawing/2014/main" id="{84298438-A908-3EBE-F618-98B2F0DF9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>
            <a:extLst>
              <a:ext uri="{FF2B5EF4-FFF2-40B4-BE49-F238E27FC236}">
                <a16:creationId xmlns:a16="http://schemas.microsoft.com/office/drawing/2014/main" id="{E4B898FC-19E9-663E-8D61-984728F71A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:notes">
            <a:extLst>
              <a:ext uri="{FF2B5EF4-FFF2-40B4-BE49-F238E27FC236}">
                <a16:creationId xmlns:a16="http://schemas.microsoft.com/office/drawing/2014/main" id="{8073A2AD-B76B-180F-420F-C416FFFAAB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6141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>
          <a:extLst>
            <a:ext uri="{FF2B5EF4-FFF2-40B4-BE49-F238E27FC236}">
              <a16:creationId xmlns:a16="http://schemas.microsoft.com/office/drawing/2014/main" id="{5C0FE617-1A87-1059-61E9-D4C68769A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>
            <a:extLst>
              <a:ext uri="{FF2B5EF4-FFF2-40B4-BE49-F238E27FC236}">
                <a16:creationId xmlns:a16="http://schemas.microsoft.com/office/drawing/2014/main" id="{DEBEFD67-688D-90ED-270E-4610D5162C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:notes">
            <a:extLst>
              <a:ext uri="{FF2B5EF4-FFF2-40B4-BE49-F238E27FC236}">
                <a16:creationId xmlns:a16="http://schemas.microsoft.com/office/drawing/2014/main" id="{2A320939-11A3-F375-54A7-8F4966C994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6425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>
          <a:extLst>
            <a:ext uri="{FF2B5EF4-FFF2-40B4-BE49-F238E27FC236}">
              <a16:creationId xmlns:a16="http://schemas.microsoft.com/office/drawing/2014/main" id="{0E9F7F2E-F5E8-6D5F-9940-3AE5BF46B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>
            <a:extLst>
              <a:ext uri="{FF2B5EF4-FFF2-40B4-BE49-F238E27FC236}">
                <a16:creationId xmlns:a16="http://schemas.microsoft.com/office/drawing/2014/main" id="{77EDB4D0-F1B2-63A5-2FE8-F358A4FF6EC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:notes">
            <a:extLst>
              <a:ext uri="{FF2B5EF4-FFF2-40B4-BE49-F238E27FC236}">
                <a16:creationId xmlns:a16="http://schemas.microsoft.com/office/drawing/2014/main" id="{FFFB149B-C61C-4730-6942-39653C84E6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9258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>
          <a:extLst>
            <a:ext uri="{FF2B5EF4-FFF2-40B4-BE49-F238E27FC236}">
              <a16:creationId xmlns:a16="http://schemas.microsoft.com/office/drawing/2014/main" id="{E598DEBB-AB28-BA96-5A40-59523A243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>
            <a:extLst>
              <a:ext uri="{FF2B5EF4-FFF2-40B4-BE49-F238E27FC236}">
                <a16:creationId xmlns:a16="http://schemas.microsoft.com/office/drawing/2014/main" id="{8EC2DB10-149E-B6C2-BE6E-95E1AF17FA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:notes">
            <a:extLst>
              <a:ext uri="{FF2B5EF4-FFF2-40B4-BE49-F238E27FC236}">
                <a16:creationId xmlns:a16="http://schemas.microsoft.com/office/drawing/2014/main" id="{FF89E932-6F8F-00DE-6E4C-3555618FEA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6619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>
          <a:extLst>
            <a:ext uri="{FF2B5EF4-FFF2-40B4-BE49-F238E27FC236}">
              <a16:creationId xmlns:a16="http://schemas.microsoft.com/office/drawing/2014/main" id="{4A221BE9-F6FE-59D8-B476-FAF0932EF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>
            <a:extLst>
              <a:ext uri="{FF2B5EF4-FFF2-40B4-BE49-F238E27FC236}">
                <a16:creationId xmlns:a16="http://schemas.microsoft.com/office/drawing/2014/main" id="{7E00C116-7228-0EA5-A364-B136DF63A5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:notes">
            <a:extLst>
              <a:ext uri="{FF2B5EF4-FFF2-40B4-BE49-F238E27FC236}">
                <a16:creationId xmlns:a16="http://schemas.microsoft.com/office/drawing/2014/main" id="{0C9E044A-E1C6-ADF2-0761-5558D9308B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78697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>
            <a:spLocks noGrp="1"/>
          </p:cNvSpPr>
          <p:nvPr>
            <p:ph type="ctrTitle"/>
          </p:nvPr>
        </p:nvSpPr>
        <p:spPr>
          <a:xfrm>
            <a:off x="3483888" y="8118304"/>
            <a:ext cx="39484062" cy="5601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subTitle" idx="1"/>
          </p:nvPr>
        </p:nvSpPr>
        <p:spPr>
          <a:xfrm>
            <a:off x="6967776" y="14808941"/>
            <a:ext cx="32516287" cy="6678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t" anchorCtr="0">
            <a:normAutofit/>
          </a:bodyPr>
          <a:lstStyle>
            <a:lvl1pPr lvl="0" algn="ctr">
              <a:spcBef>
                <a:spcPts val="3260"/>
              </a:spcBef>
              <a:spcAft>
                <a:spcPts val="0"/>
              </a:spcAft>
              <a:buClr>
                <a:srgbClr val="888888"/>
              </a:buClr>
              <a:buSzPts val="163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2840"/>
              </a:spcBef>
              <a:spcAft>
                <a:spcPts val="0"/>
              </a:spcAft>
              <a:buClr>
                <a:srgbClr val="888888"/>
              </a:buClr>
              <a:buSzPts val="14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440"/>
              </a:spcBef>
              <a:spcAft>
                <a:spcPts val="0"/>
              </a:spcAft>
              <a:buClr>
                <a:srgbClr val="888888"/>
              </a:buClr>
              <a:buSzPts val="12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40"/>
              </a:spcBef>
              <a:spcAft>
                <a:spcPts val="0"/>
              </a:spcAft>
              <a:buClr>
                <a:srgbClr val="888888"/>
              </a:buClr>
              <a:buSzPts val="10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40"/>
              </a:spcBef>
              <a:spcAft>
                <a:spcPts val="0"/>
              </a:spcAft>
              <a:buClr>
                <a:srgbClr val="888888"/>
              </a:buClr>
              <a:buSzPts val="10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40"/>
              </a:spcBef>
              <a:spcAft>
                <a:spcPts val="0"/>
              </a:spcAft>
              <a:buClr>
                <a:srgbClr val="888888"/>
              </a:buClr>
              <a:buSzPts val="10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40"/>
              </a:spcBef>
              <a:spcAft>
                <a:spcPts val="0"/>
              </a:spcAft>
              <a:buClr>
                <a:srgbClr val="888888"/>
              </a:buClr>
              <a:buSzPts val="10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40"/>
              </a:spcBef>
              <a:spcAft>
                <a:spcPts val="0"/>
              </a:spcAft>
              <a:buClr>
                <a:srgbClr val="888888"/>
              </a:buClr>
              <a:buSzPts val="10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40"/>
              </a:spcBef>
              <a:spcAft>
                <a:spcPts val="0"/>
              </a:spcAft>
              <a:buClr>
                <a:srgbClr val="888888"/>
              </a:buClr>
              <a:buSzPts val="10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dt" idx="10"/>
          </p:nvPr>
        </p:nvSpPr>
        <p:spPr>
          <a:xfrm>
            <a:off x="2322592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ftr" idx="11"/>
          </p:nvPr>
        </p:nvSpPr>
        <p:spPr>
          <a:xfrm>
            <a:off x="15871045" y="24221816"/>
            <a:ext cx="14709749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0"/>
          <p:cNvSpPr txBox="1">
            <a:spLocks noGrp="1"/>
          </p:cNvSpPr>
          <p:nvPr>
            <p:ph type="sldNum" idx="12"/>
          </p:nvPr>
        </p:nvSpPr>
        <p:spPr>
          <a:xfrm>
            <a:off x="33290484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>
            <a:spLocks noGrp="1"/>
          </p:cNvSpPr>
          <p:nvPr>
            <p:ph type="title"/>
          </p:nvPr>
        </p:nvSpPr>
        <p:spPr>
          <a:xfrm>
            <a:off x="2322592" y="1046551"/>
            <a:ext cx="41806654" cy="4355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body" idx="1"/>
          </p:nvPr>
        </p:nvSpPr>
        <p:spPr>
          <a:xfrm rot="5400000">
            <a:off x="14602493" y="-6182097"/>
            <a:ext cx="17246851" cy="41806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dt" idx="10"/>
          </p:nvPr>
        </p:nvSpPr>
        <p:spPr>
          <a:xfrm>
            <a:off x="2322592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ftr" idx="11"/>
          </p:nvPr>
        </p:nvSpPr>
        <p:spPr>
          <a:xfrm>
            <a:off x="15871045" y="24221816"/>
            <a:ext cx="14709749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9"/>
          <p:cNvSpPr txBox="1">
            <a:spLocks noGrp="1"/>
          </p:cNvSpPr>
          <p:nvPr>
            <p:ph type="sldNum" idx="12"/>
          </p:nvPr>
        </p:nvSpPr>
        <p:spPr>
          <a:xfrm>
            <a:off x="33290484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>
            <a:spLocks noGrp="1"/>
          </p:cNvSpPr>
          <p:nvPr>
            <p:ph type="title"/>
          </p:nvPr>
        </p:nvSpPr>
        <p:spPr>
          <a:xfrm rot="5400000">
            <a:off x="30543137" y="3920866"/>
            <a:ext cx="16720555" cy="10451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body" idx="1"/>
          </p:nvPr>
        </p:nvSpPr>
        <p:spPr>
          <a:xfrm rot="5400000">
            <a:off x="9252711" y="-6143698"/>
            <a:ext cx="16720555" cy="30580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dt" idx="10"/>
          </p:nvPr>
        </p:nvSpPr>
        <p:spPr>
          <a:xfrm>
            <a:off x="2322592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0"/>
          <p:cNvSpPr txBox="1">
            <a:spLocks noGrp="1"/>
          </p:cNvSpPr>
          <p:nvPr>
            <p:ph type="ftr" idx="11"/>
          </p:nvPr>
        </p:nvSpPr>
        <p:spPr>
          <a:xfrm>
            <a:off x="15871045" y="24221816"/>
            <a:ext cx="14709749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33290484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>
            <a:spLocks noGrp="1"/>
          </p:cNvSpPr>
          <p:nvPr>
            <p:ph type="title"/>
          </p:nvPr>
        </p:nvSpPr>
        <p:spPr>
          <a:xfrm>
            <a:off x="2322592" y="1046551"/>
            <a:ext cx="41806654" cy="4355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body" idx="1"/>
          </p:nvPr>
        </p:nvSpPr>
        <p:spPr>
          <a:xfrm>
            <a:off x="2322592" y="6097804"/>
            <a:ext cx="41806654" cy="17246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dt" idx="10"/>
          </p:nvPr>
        </p:nvSpPr>
        <p:spPr>
          <a:xfrm>
            <a:off x="2322592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1"/>
          <p:cNvSpPr txBox="1">
            <a:spLocks noGrp="1"/>
          </p:cNvSpPr>
          <p:nvPr>
            <p:ph type="ftr" idx="11"/>
          </p:nvPr>
        </p:nvSpPr>
        <p:spPr>
          <a:xfrm>
            <a:off x="15871045" y="24221816"/>
            <a:ext cx="14709749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1"/>
          <p:cNvSpPr txBox="1">
            <a:spLocks noGrp="1"/>
          </p:cNvSpPr>
          <p:nvPr>
            <p:ph type="sldNum" idx="12"/>
          </p:nvPr>
        </p:nvSpPr>
        <p:spPr>
          <a:xfrm>
            <a:off x="33290484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>
            <a:spLocks noGrp="1"/>
          </p:cNvSpPr>
          <p:nvPr>
            <p:ph type="title"/>
          </p:nvPr>
        </p:nvSpPr>
        <p:spPr>
          <a:xfrm>
            <a:off x="3669375" y="16793151"/>
            <a:ext cx="39484062" cy="5190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300"/>
              <a:buFont typeface="Calibri"/>
              <a:buNone/>
              <a:defRPr sz="203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body" idx="1"/>
          </p:nvPr>
        </p:nvSpPr>
        <p:spPr>
          <a:xfrm>
            <a:off x="3669375" y="11076462"/>
            <a:ext cx="39484062" cy="5716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b" anchorCtr="0">
            <a:normAutofit/>
          </a:bodyPr>
          <a:lstStyle>
            <a:lvl1pPr marL="457200" lvl="0" indent="-228600" algn="l">
              <a:spcBef>
                <a:spcPts val="2040"/>
              </a:spcBef>
              <a:spcAft>
                <a:spcPts val="0"/>
              </a:spcAft>
              <a:buClr>
                <a:srgbClr val="888888"/>
              </a:buClr>
              <a:buSzPts val="10200"/>
              <a:buNone/>
              <a:defRPr sz="102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1820"/>
              </a:spcBef>
              <a:spcAft>
                <a:spcPts val="0"/>
              </a:spcAft>
              <a:buClr>
                <a:srgbClr val="888888"/>
              </a:buClr>
              <a:buSzPts val="9100"/>
              <a:buNone/>
              <a:defRPr sz="91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620"/>
              </a:spcBef>
              <a:spcAft>
                <a:spcPts val="0"/>
              </a:spcAft>
              <a:buClr>
                <a:srgbClr val="888888"/>
              </a:buClr>
              <a:buSzPts val="8100"/>
              <a:buNone/>
              <a:defRPr sz="81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420"/>
              </a:spcBef>
              <a:spcAft>
                <a:spcPts val="0"/>
              </a:spcAft>
              <a:buClr>
                <a:srgbClr val="888888"/>
              </a:buClr>
              <a:buSzPts val="7100"/>
              <a:buNone/>
              <a:defRPr sz="71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420"/>
              </a:spcBef>
              <a:spcAft>
                <a:spcPts val="0"/>
              </a:spcAft>
              <a:buClr>
                <a:srgbClr val="888888"/>
              </a:buClr>
              <a:buSzPts val="7100"/>
              <a:buNone/>
              <a:defRPr sz="71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420"/>
              </a:spcBef>
              <a:spcAft>
                <a:spcPts val="0"/>
              </a:spcAft>
              <a:buClr>
                <a:srgbClr val="888888"/>
              </a:buClr>
              <a:buSzPts val="7100"/>
              <a:buNone/>
              <a:defRPr sz="71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420"/>
              </a:spcBef>
              <a:spcAft>
                <a:spcPts val="0"/>
              </a:spcAft>
              <a:buClr>
                <a:srgbClr val="888888"/>
              </a:buClr>
              <a:buSzPts val="7100"/>
              <a:buNone/>
              <a:defRPr sz="71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420"/>
              </a:spcBef>
              <a:spcAft>
                <a:spcPts val="0"/>
              </a:spcAft>
              <a:buClr>
                <a:srgbClr val="888888"/>
              </a:buClr>
              <a:buSzPts val="7100"/>
              <a:buNone/>
              <a:defRPr sz="71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420"/>
              </a:spcBef>
              <a:spcAft>
                <a:spcPts val="0"/>
              </a:spcAft>
              <a:buClr>
                <a:srgbClr val="888888"/>
              </a:buClr>
              <a:buSzPts val="7100"/>
              <a:buNone/>
              <a:defRPr sz="71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dt" idx="10"/>
          </p:nvPr>
        </p:nvSpPr>
        <p:spPr>
          <a:xfrm>
            <a:off x="2322592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ftr" idx="11"/>
          </p:nvPr>
        </p:nvSpPr>
        <p:spPr>
          <a:xfrm>
            <a:off x="15871045" y="24221816"/>
            <a:ext cx="14709749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2"/>
          <p:cNvSpPr txBox="1">
            <a:spLocks noGrp="1"/>
          </p:cNvSpPr>
          <p:nvPr>
            <p:ph type="sldNum" idx="12"/>
          </p:nvPr>
        </p:nvSpPr>
        <p:spPr>
          <a:xfrm>
            <a:off x="33290484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>
            <a:spLocks noGrp="1"/>
          </p:cNvSpPr>
          <p:nvPr>
            <p:ph type="title"/>
          </p:nvPr>
        </p:nvSpPr>
        <p:spPr>
          <a:xfrm>
            <a:off x="2322592" y="1046551"/>
            <a:ext cx="41806654" cy="4355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body" idx="1"/>
          </p:nvPr>
        </p:nvSpPr>
        <p:spPr>
          <a:xfrm>
            <a:off x="2322592" y="4573352"/>
            <a:ext cx="20516228" cy="12933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t" anchorCtr="0">
            <a:normAutofit/>
          </a:bodyPr>
          <a:lstStyle>
            <a:lvl1pPr marL="457200" lvl="0" indent="-1130300" algn="l">
              <a:spcBef>
                <a:spcPts val="2840"/>
              </a:spcBef>
              <a:spcAft>
                <a:spcPts val="0"/>
              </a:spcAft>
              <a:buClr>
                <a:schemeClr val="dk1"/>
              </a:buClr>
              <a:buSzPts val="14200"/>
              <a:buChar char="•"/>
              <a:defRPr sz="14200"/>
            </a:lvl1pPr>
            <a:lvl2pPr marL="914400" lvl="1" indent="-1003300" algn="l">
              <a:spcBef>
                <a:spcPts val="2440"/>
              </a:spcBef>
              <a:spcAft>
                <a:spcPts val="0"/>
              </a:spcAft>
              <a:buClr>
                <a:schemeClr val="dk1"/>
              </a:buClr>
              <a:buSzPts val="12200"/>
              <a:buChar char="–"/>
              <a:defRPr sz="12200"/>
            </a:lvl2pPr>
            <a:lvl3pPr marL="1371600" lvl="2" indent="-876300" algn="l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Char char="•"/>
              <a:defRPr sz="10200"/>
            </a:lvl3pPr>
            <a:lvl4pPr marL="1828800" lvl="3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–"/>
              <a:defRPr sz="9100"/>
            </a:lvl4pPr>
            <a:lvl5pPr marL="2286000" lvl="4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»"/>
              <a:defRPr sz="9100"/>
            </a:lvl5pPr>
            <a:lvl6pPr marL="2743200" lvl="5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•"/>
              <a:defRPr sz="9100"/>
            </a:lvl6pPr>
            <a:lvl7pPr marL="3200400" lvl="6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•"/>
              <a:defRPr sz="9100"/>
            </a:lvl7pPr>
            <a:lvl8pPr marL="3657600" lvl="7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•"/>
              <a:defRPr sz="9100"/>
            </a:lvl8pPr>
            <a:lvl9pPr marL="4114800" lvl="8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•"/>
              <a:defRPr sz="9100"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2"/>
          </p:nvPr>
        </p:nvSpPr>
        <p:spPr>
          <a:xfrm>
            <a:off x="23613018" y="4573352"/>
            <a:ext cx="20516228" cy="12933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t" anchorCtr="0">
            <a:normAutofit/>
          </a:bodyPr>
          <a:lstStyle>
            <a:lvl1pPr marL="457200" lvl="0" indent="-1130300" algn="l">
              <a:spcBef>
                <a:spcPts val="2840"/>
              </a:spcBef>
              <a:spcAft>
                <a:spcPts val="0"/>
              </a:spcAft>
              <a:buClr>
                <a:schemeClr val="dk1"/>
              </a:buClr>
              <a:buSzPts val="14200"/>
              <a:buChar char="•"/>
              <a:defRPr sz="14200"/>
            </a:lvl1pPr>
            <a:lvl2pPr marL="914400" lvl="1" indent="-1003300" algn="l">
              <a:spcBef>
                <a:spcPts val="2440"/>
              </a:spcBef>
              <a:spcAft>
                <a:spcPts val="0"/>
              </a:spcAft>
              <a:buClr>
                <a:schemeClr val="dk1"/>
              </a:buClr>
              <a:buSzPts val="12200"/>
              <a:buChar char="–"/>
              <a:defRPr sz="12200"/>
            </a:lvl2pPr>
            <a:lvl3pPr marL="1371600" lvl="2" indent="-876300" algn="l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Char char="•"/>
              <a:defRPr sz="10200"/>
            </a:lvl3pPr>
            <a:lvl4pPr marL="1828800" lvl="3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–"/>
              <a:defRPr sz="9100"/>
            </a:lvl4pPr>
            <a:lvl5pPr marL="2286000" lvl="4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»"/>
              <a:defRPr sz="9100"/>
            </a:lvl5pPr>
            <a:lvl6pPr marL="2743200" lvl="5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•"/>
              <a:defRPr sz="9100"/>
            </a:lvl6pPr>
            <a:lvl7pPr marL="3200400" lvl="6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•"/>
              <a:defRPr sz="9100"/>
            </a:lvl7pPr>
            <a:lvl8pPr marL="3657600" lvl="7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•"/>
              <a:defRPr sz="9100"/>
            </a:lvl8pPr>
            <a:lvl9pPr marL="4114800" lvl="8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•"/>
              <a:defRPr sz="9100"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dt" idx="10"/>
          </p:nvPr>
        </p:nvSpPr>
        <p:spPr>
          <a:xfrm>
            <a:off x="2322592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ftr" idx="11"/>
          </p:nvPr>
        </p:nvSpPr>
        <p:spPr>
          <a:xfrm>
            <a:off x="15871045" y="24221816"/>
            <a:ext cx="14709749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sldNum" idx="12"/>
          </p:nvPr>
        </p:nvSpPr>
        <p:spPr>
          <a:xfrm>
            <a:off x="33290484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4"/>
          <p:cNvSpPr txBox="1">
            <a:spLocks noGrp="1"/>
          </p:cNvSpPr>
          <p:nvPr>
            <p:ph type="title"/>
          </p:nvPr>
        </p:nvSpPr>
        <p:spPr>
          <a:xfrm>
            <a:off x="2322592" y="1046551"/>
            <a:ext cx="41806654" cy="4355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body" idx="1"/>
          </p:nvPr>
        </p:nvSpPr>
        <p:spPr>
          <a:xfrm>
            <a:off x="2322592" y="5849777"/>
            <a:ext cx="20524296" cy="2437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b" anchorCtr="0">
            <a:normAutofit/>
          </a:bodyPr>
          <a:lstStyle>
            <a:lvl1pPr marL="457200" lvl="0" indent="-228600" algn="l">
              <a:spcBef>
                <a:spcPts val="2440"/>
              </a:spcBef>
              <a:spcAft>
                <a:spcPts val="0"/>
              </a:spcAft>
              <a:buClr>
                <a:schemeClr val="dk1"/>
              </a:buClr>
              <a:buSzPts val="12200"/>
              <a:buNone/>
              <a:defRPr sz="12200" b="1"/>
            </a:lvl1pPr>
            <a:lvl2pPr marL="914400" lvl="1" indent="-228600" algn="l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None/>
              <a:defRPr sz="10200" b="1"/>
            </a:lvl2pPr>
            <a:lvl3pPr marL="1371600" lvl="2" indent="-22860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None/>
              <a:defRPr sz="9100" b="1"/>
            </a:lvl3pPr>
            <a:lvl4pPr marL="1828800" lvl="3" indent="-22860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None/>
              <a:defRPr sz="8100" b="1"/>
            </a:lvl4pPr>
            <a:lvl5pPr marL="2286000" lvl="4" indent="-22860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None/>
              <a:defRPr sz="8100" b="1"/>
            </a:lvl5pPr>
            <a:lvl6pPr marL="2743200" lvl="5" indent="-22860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None/>
              <a:defRPr sz="8100" b="1"/>
            </a:lvl6pPr>
            <a:lvl7pPr marL="3200400" lvl="6" indent="-22860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None/>
              <a:defRPr sz="8100" b="1"/>
            </a:lvl7pPr>
            <a:lvl8pPr marL="3657600" lvl="7" indent="-22860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None/>
              <a:defRPr sz="8100" b="1"/>
            </a:lvl8pPr>
            <a:lvl9pPr marL="4114800" lvl="8" indent="-22860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None/>
              <a:defRPr sz="8100" b="1"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2"/>
          </p:nvPr>
        </p:nvSpPr>
        <p:spPr>
          <a:xfrm>
            <a:off x="2322592" y="8287682"/>
            <a:ext cx="20524296" cy="15056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t" anchorCtr="0">
            <a:normAutofit/>
          </a:bodyPr>
          <a:lstStyle>
            <a:lvl1pPr marL="457200" lvl="0" indent="-1003300" algn="l">
              <a:spcBef>
                <a:spcPts val="2440"/>
              </a:spcBef>
              <a:spcAft>
                <a:spcPts val="0"/>
              </a:spcAft>
              <a:buClr>
                <a:schemeClr val="dk1"/>
              </a:buClr>
              <a:buSzPts val="12200"/>
              <a:buChar char="•"/>
              <a:defRPr sz="12200"/>
            </a:lvl1pPr>
            <a:lvl2pPr marL="914400" lvl="1" indent="-876300" algn="l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Char char="–"/>
              <a:defRPr sz="10200"/>
            </a:lvl2pPr>
            <a:lvl3pPr marL="1371600" lvl="2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•"/>
              <a:defRPr sz="9100"/>
            </a:lvl3pPr>
            <a:lvl4pPr marL="1828800" lvl="3" indent="-74295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Char char="–"/>
              <a:defRPr sz="8100"/>
            </a:lvl4pPr>
            <a:lvl5pPr marL="2286000" lvl="4" indent="-74295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Char char="»"/>
              <a:defRPr sz="8100"/>
            </a:lvl5pPr>
            <a:lvl6pPr marL="2743200" lvl="5" indent="-74295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Char char="•"/>
              <a:defRPr sz="8100"/>
            </a:lvl6pPr>
            <a:lvl7pPr marL="3200400" lvl="6" indent="-74295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Char char="•"/>
              <a:defRPr sz="8100"/>
            </a:lvl7pPr>
            <a:lvl8pPr marL="3657600" lvl="7" indent="-74295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Char char="•"/>
              <a:defRPr sz="8100"/>
            </a:lvl8pPr>
            <a:lvl9pPr marL="4114800" lvl="8" indent="-74295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Char char="•"/>
              <a:defRPr sz="8100"/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body" idx="3"/>
          </p:nvPr>
        </p:nvSpPr>
        <p:spPr>
          <a:xfrm>
            <a:off x="23596896" y="5849777"/>
            <a:ext cx="20532358" cy="2437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b" anchorCtr="0">
            <a:normAutofit/>
          </a:bodyPr>
          <a:lstStyle>
            <a:lvl1pPr marL="457200" lvl="0" indent="-228600" algn="l">
              <a:spcBef>
                <a:spcPts val="2440"/>
              </a:spcBef>
              <a:spcAft>
                <a:spcPts val="0"/>
              </a:spcAft>
              <a:buClr>
                <a:schemeClr val="dk1"/>
              </a:buClr>
              <a:buSzPts val="12200"/>
              <a:buNone/>
              <a:defRPr sz="12200" b="1"/>
            </a:lvl1pPr>
            <a:lvl2pPr marL="914400" lvl="1" indent="-228600" algn="l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None/>
              <a:defRPr sz="10200" b="1"/>
            </a:lvl2pPr>
            <a:lvl3pPr marL="1371600" lvl="2" indent="-22860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None/>
              <a:defRPr sz="9100" b="1"/>
            </a:lvl3pPr>
            <a:lvl4pPr marL="1828800" lvl="3" indent="-22860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None/>
              <a:defRPr sz="8100" b="1"/>
            </a:lvl4pPr>
            <a:lvl5pPr marL="2286000" lvl="4" indent="-22860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None/>
              <a:defRPr sz="8100" b="1"/>
            </a:lvl5pPr>
            <a:lvl6pPr marL="2743200" lvl="5" indent="-22860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None/>
              <a:defRPr sz="8100" b="1"/>
            </a:lvl6pPr>
            <a:lvl7pPr marL="3200400" lvl="6" indent="-22860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None/>
              <a:defRPr sz="8100" b="1"/>
            </a:lvl7pPr>
            <a:lvl8pPr marL="3657600" lvl="7" indent="-22860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None/>
              <a:defRPr sz="8100" b="1"/>
            </a:lvl8pPr>
            <a:lvl9pPr marL="4114800" lvl="8" indent="-22860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None/>
              <a:defRPr sz="8100" b="1"/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body" idx="4"/>
          </p:nvPr>
        </p:nvSpPr>
        <p:spPr>
          <a:xfrm>
            <a:off x="23596896" y="8287682"/>
            <a:ext cx="20532358" cy="15056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t" anchorCtr="0">
            <a:normAutofit/>
          </a:bodyPr>
          <a:lstStyle>
            <a:lvl1pPr marL="457200" lvl="0" indent="-1003300" algn="l">
              <a:spcBef>
                <a:spcPts val="2440"/>
              </a:spcBef>
              <a:spcAft>
                <a:spcPts val="0"/>
              </a:spcAft>
              <a:buClr>
                <a:schemeClr val="dk1"/>
              </a:buClr>
              <a:buSzPts val="12200"/>
              <a:buChar char="•"/>
              <a:defRPr sz="12200"/>
            </a:lvl1pPr>
            <a:lvl2pPr marL="914400" lvl="1" indent="-876300" algn="l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Char char="–"/>
              <a:defRPr sz="10200"/>
            </a:lvl2pPr>
            <a:lvl3pPr marL="1371600" lvl="2" indent="-806450" algn="l">
              <a:spcBef>
                <a:spcPts val="1820"/>
              </a:spcBef>
              <a:spcAft>
                <a:spcPts val="0"/>
              </a:spcAft>
              <a:buClr>
                <a:schemeClr val="dk1"/>
              </a:buClr>
              <a:buSzPts val="9100"/>
              <a:buChar char="•"/>
              <a:defRPr sz="9100"/>
            </a:lvl3pPr>
            <a:lvl4pPr marL="1828800" lvl="3" indent="-74295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Char char="–"/>
              <a:defRPr sz="8100"/>
            </a:lvl4pPr>
            <a:lvl5pPr marL="2286000" lvl="4" indent="-74295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Char char="»"/>
              <a:defRPr sz="8100"/>
            </a:lvl5pPr>
            <a:lvl6pPr marL="2743200" lvl="5" indent="-74295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Char char="•"/>
              <a:defRPr sz="8100"/>
            </a:lvl6pPr>
            <a:lvl7pPr marL="3200400" lvl="6" indent="-74295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Char char="•"/>
              <a:defRPr sz="8100"/>
            </a:lvl7pPr>
            <a:lvl8pPr marL="3657600" lvl="7" indent="-74295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Char char="•"/>
              <a:defRPr sz="8100"/>
            </a:lvl8pPr>
            <a:lvl9pPr marL="4114800" lvl="8" indent="-742950" algn="l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Char char="•"/>
              <a:defRPr sz="8100"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dt" idx="10"/>
          </p:nvPr>
        </p:nvSpPr>
        <p:spPr>
          <a:xfrm>
            <a:off x="2322592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ftr" idx="11"/>
          </p:nvPr>
        </p:nvSpPr>
        <p:spPr>
          <a:xfrm>
            <a:off x="15871045" y="24221816"/>
            <a:ext cx="14709749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sldNum" idx="12"/>
          </p:nvPr>
        </p:nvSpPr>
        <p:spPr>
          <a:xfrm>
            <a:off x="33290484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>
            <a:spLocks noGrp="1"/>
          </p:cNvSpPr>
          <p:nvPr>
            <p:ph type="title"/>
          </p:nvPr>
        </p:nvSpPr>
        <p:spPr>
          <a:xfrm>
            <a:off x="2322592" y="1046551"/>
            <a:ext cx="41806654" cy="4355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dt" idx="10"/>
          </p:nvPr>
        </p:nvSpPr>
        <p:spPr>
          <a:xfrm>
            <a:off x="2322592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ftr" idx="11"/>
          </p:nvPr>
        </p:nvSpPr>
        <p:spPr>
          <a:xfrm>
            <a:off x="15871045" y="24221816"/>
            <a:ext cx="14709749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5"/>
          <p:cNvSpPr txBox="1">
            <a:spLocks noGrp="1"/>
          </p:cNvSpPr>
          <p:nvPr>
            <p:ph type="sldNum" idx="12"/>
          </p:nvPr>
        </p:nvSpPr>
        <p:spPr>
          <a:xfrm>
            <a:off x="33290484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>
            <a:spLocks noGrp="1"/>
          </p:cNvSpPr>
          <p:nvPr>
            <p:ph type="dt" idx="10"/>
          </p:nvPr>
        </p:nvSpPr>
        <p:spPr>
          <a:xfrm>
            <a:off x="2322592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ftr" idx="11"/>
          </p:nvPr>
        </p:nvSpPr>
        <p:spPr>
          <a:xfrm>
            <a:off x="15871045" y="24221816"/>
            <a:ext cx="14709749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sldNum" idx="12"/>
          </p:nvPr>
        </p:nvSpPr>
        <p:spPr>
          <a:xfrm>
            <a:off x="33290484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>
            <a:spLocks noGrp="1"/>
          </p:cNvSpPr>
          <p:nvPr>
            <p:ph type="title"/>
          </p:nvPr>
        </p:nvSpPr>
        <p:spPr>
          <a:xfrm>
            <a:off x="2322599" y="1040495"/>
            <a:ext cx="15282335" cy="4428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200"/>
              <a:buFont typeface="Calibri"/>
              <a:buNone/>
              <a:defRPr sz="10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body" idx="1"/>
          </p:nvPr>
        </p:nvSpPr>
        <p:spPr>
          <a:xfrm>
            <a:off x="18161378" y="1040503"/>
            <a:ext cx="25967868" cy="22304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t" anchorCtr="0">
            <a:normAutofit/>
          </a:bodyPr>
          <a:lstStyle>
            <a:lvl1pPr marL="457200" lvl="0" indent="-1263650" algn="l">
              <a:spcBef>
                <a:spcPts val="3260"/>
              </a:spcBef>
              <a:spcAft>
                <a:spcPts val="0"/>
              </a:spcAft>
              <a:buClr>
                <a:schemeClr val="dk1"/>
              </a:buClr>
              <a:buSzPts val="16300"/>
              <a:buChar char="•"/>
              <a:defRPr sz="16300"/>
            </a:lvl1pPr>
            <a:lvl2pPr marL="914400" lvl="1" indent="-1130300" algn="l">
              <a:spcBef>
                <a:spcPts val="2840"/>
              </a:spcBef>
              <a:spcAft>
                <a:spcPts val="0"/>
              </a:spcAft>
              <a:buClr>
                <a:schemeClr val="dk1"/>
              </a:buClr>
              <a:buSzPts val="14200"/>
              <a:buChar char="–"/>
              <a:defRPr sz="14200"/>
            </a:lvl2pPr>
            <a:lvl3pPr marL="1371600" lvl="2" indent="-1003300" algn="l">
              <a:spcBef>
                <a:spcPts val="2440"/>
              </a:spcBef>
              <a:spcAft>
                <a:spcPts val="0"/>
              </a:spcAft>
              <a:buClr>
                <a:schemeClr val="dk1"/>
              </a:buClr>
              <a:buSzPts val="12200"/>
              <a:buChar char="•"/>
              <a:defRPr sz="12200"/>
            </a:lvl3pPr>
            <a:lvl4pPr marL="1828800" lvl="3" indent="-876300" algn="l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Char char="–"/>
              <a:defRPr sz="10200"/>
            </a:lvl4pPr>
            <a:lvl5pPr marL="2286000" lvl="4" indent="-876300" algn="l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Char char="»"/>
              <a:defRPr sz="10200"/>
            </a:lvl5pPr>
            <a:lvl6pPr marL="2743200" lvl="5" indent="-876300" algn="l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Char char="•"/>
              <a:defRPr sz="10200"/>
            </a:lvl6pPr>
            <a:lvl7pPr marL="3200400" lvl="6" indent="-876300" algn="l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Char char="•"/>
              <a:defRPr sz="10200"/>
            </a:lvl7pPr>
            <a:lvl8pPr marL="3657600" lvl="7" indent="-876300" algn="l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Char char="•"/>
              <a:defRPr sz="10200"/>
            </a:lvl8pPr>
            <a:lvl9pPr marL="4114800" lvl="8" indent="-876300" algn="l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Char char="•"/>
              <a:defRPr sz="10200"/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body" idx="2"/>
          </p:nvPr>
        </p:nvSpPr>
        <p:spPr>
          <a:xfrm>
            <a:off x="2322599" y="5468669"/>
            <a:ext cx="15282335" cy="17875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t" anchorCtr="0">
            <a:normAutofit/>
          </a:bodyPr>
          <a:lstStyle>
            <a:lvl1pPr marL="457200" lvl="0" indent="-228600" algn="l">
              <a:spcBef>
                <a:spcPts val="142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/>
            </a:lvl1pPr>
            <a:lvl2pPr marL="914400" lvl="1" indent="-2286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None/>
              <a:defRPr sz="6100"/>
            </a:lvl2pPr>
            <a:lvl3pPr marL="1371600" lvl="2" indent="-228600" algn="l">
              <a:spcBef>
                <a:spcPts val="1020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/>
            </a:lvl3pPr>
            <a:lvl4pPr marL="1828800" lvl="3" indent="-228600" algn="l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/>
            </a:lvl4pPr>
            <a:lvl5pPr marL="2286000" lvl="4" indent="-228600" algn="l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/>
            </a:lvl5pPr>
            <a:lvl6pPr marL="2743200" lvl="5" indent="-228600" algn="l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/>
            </a:lvl6pPr>
            <a:lvl7pPr marL="3200400" lvl="6" indent="-228600" algn="l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/>
            </a:lvl7pPr>
            <a:lvl8pPr marL="3657600" lvl="7" indent="-228600" algn="l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/>
            </a:lvl8pPr>
            <a:lvl9pPr marL="4114800" lvl="8" indent="-228600" algn="l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58" name="Google Shape;58;p17"/>
          <p:cNvSpPr txBox="1">
            <a:spLocks noGrp="1"/>
          </p:cNvSpPr>
          <p:nvPr>
            <p:ph type="dt" idx="10"/>
          </p:nvPr>
        </p:nvSpPr>
        <p:spPr>
          <a:xfrm>
            <a:off x="2322592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ftr" idx="11"/>
          </p:nvPr>
        </p:nvSpPr>
        <p:spPr>
          <a:xfrm>
            <a:off x="15871045" y="24221816"/>
            <a:ext cx="14709749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sldNum" idx="12"/>
          </p:nvPr>
        </p:nvSpPr>
        <p:spPr>
          <a:xfrm>
            <a:off x="33290484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>
            <a:spLocks noGrp="1"/>
          </p:cNvSpPr>
          <p:nvPr>
            <p:ph type="title"/>
          </p:nvPr>
        </p:nvSpPr>
        <p:spPr>
          <a:xfrm>
            <a:off x="9104885" y="18293397"/>
            <a:ext cx="27871103" cy="2159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200"/>
              <a:buFont typeface="Calibri"/>
              <a:buNone/>
              <a:defRPr sz="10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>
            <a:spLocks noGrp="1"/>
          </p:cNvSpPr>
          <p:nvPr>
            <p:ph type="pic" idx="2"/>
          </p:nvPr>
        </p:nvSpPr>
        <p:spPr>
          <a:xfrm>
            <a:off x="9104885" y="2335069"/>
            <a:ext cx="27871103" cy="1568005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>
            <a:spLocks noGrp="1"/>
          </p:cNvSpPr>
          <p:nvPr>
            <p:ph type="body" idx="1"/>
          </p:nvPr>
        </p:nvSpPr>
        <p:spPr>
          <a:xfrm>
            <a:off x="9104885" y="20453037"/>
            <a:ext cx="27871103" cy="3067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t" anchorCtr="0">
            <a:normAutofit/>
          </a:bodyPr>
          <a:lstStyle>
            <a:lvl1pPr marL="457200" lvl="0" indent="-228600" algn="l">
              <a:spcBef>
                <a:spcPts val="1420"/>
              </a:spcBef>
              <a:spcAft>
                <a:spcPts val="0"/>
              </a:spcAft>
              <a:buClr>
                <a:schemeClr val="dk1"/>
              </a:buClr>
              <a:buSzPts val="7100"/>
              <a:buNone/>
              <a:defRPr sz="7100"/>
            </a:lvl1pPr>
            <a:lvl2pPr marL="914400" lvl="1" indent="-228600" algn="l">
              <a:spcBef>
                <a:spcPts val="1220"/>
              </a:spcBef>
              <a:spcAft>
                <a:spcPts val="0"/>
              </a:spcAft>
              <a:buClr>
                <a:schemeClr val="dk1"/>
              </a:buClr>
              <a:buSzPts val="6100"/>
              <a:buNone/>
              <a:defRPr sz="6100"/>
            </a:lvl2pPr>
            <a:lvl3pPr marL="1371600" lvl="2" indent="-228600" algn="l">
              <a:spcBef>
                <a:spcPts val="1020"/>
              </a:spcBef>
              <a:spcAft>
                <a:spcPts val="0"/>
              </a:spcAft>
              <a:buClr>
                <a:schemeClr val="dk1"/>
              </a:buClr>
              <a:buSzPts val="5100"/>
              <a:buNone/>
              <a:defRPr sz="5100"/>
            </a:lvl3pPr>
            <a:lvl4pPr marL="1828800" lvl="3" indent="-228600" algn="l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/>
            </a:lvl4pPr>
            <a:lvl5pPr marL="2286000" lvl="4" indent="-228600" algn="l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/>
            </a:lvl5pPr>
            <a:lvl6pPr marL="2743200" lvl="5" indent="-228600" algn="l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/>
            </a:lvl6pPr>
            <a:lvl7pPr marL="3200400" lvl="6" indent="-228600" algn="l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/>
            </a:lvl7pPr>
            <a:lvl8pPr marL="3657600" lvl="7" indent="-228600" algn="l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/>
            </a:lvl8pPr>
            <a:lvl9pPr marL="4114800" lvl="8" indent="-228600" algn="l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65" name="Google Shape;65;p18"/>
          <p:cNvSpPr txBox="1">
            <a:spLocks noGrp="1"/>
          </p:cNvSpPr>
          <p:nvPr>
            <p:ph type="dt" idx="10"/>
          </p:nvPr>
        </p:nvSpPr>
        <p:spPr>
          <a:xfrm>
            <a:off x="2322592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8"/>
          <p:cNvSpPr txBox="1">
            <a:spLocks noGrp="1"/>
          </p:cNvSpPr>
          <p:nvPr>
            <p:ph type="ftr" idx="11"/>
          </p:nvPr>
        </p:nvSpPr>
        <p:spPr>
          <a:xfrm>
            <a:off x="15871045" y="24221816"/>
            <a:ext cx="14709749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sldNum" idx="12"/>
          </p:nvPr>
        </p:nvSpPr>
        <p:spPr>
          <a:xfrm>
            <a:off x="33290484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>
            <a:spLocks noGrp="1"/>
          </p:cNvSpPr>
          <p:nvPr>
            <p:ph type="title"/>
          </p:nvPr>
        </p:nvSpPr>
        <p:spPr>
          <a:xfrm>
            <a:off x="2322592" y="1046551"/>
            <a:ext cx="41806654" cy="4355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400"/>
              <a:buFont typeface="Calibri"/>
              <a:buNone/>
              <a:defRPr sz="2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2322592" y="6097804"/>
            <a:ext cx="41806654" cy="17246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t" anchorCtr="0">
            <a:normAutofit/>
          </a:bodyPr>
          <a:lstStyle>
            <a:lvl1pPr marL="457200" marR="0" lvl="0" indent="-1263650" algn="l" rtl="0">
              <a:spcBef>
                <a:spcPts val="3260"/>
              </a:spcBef>
              <a:spcAft>
                <a:spcPts val="0"/>
              </a:spcAft>
              <a:buClr>
                <a:schemeClr val="dk1"/>
              </a:buClr>
              <a:buSzPts val="16300"/>
              <a:buFont typeface="Arial"/>
              <a:buChar char="•"/>
              <a:defRPr sz="16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1130300" algn="l" rtl="0">
              <a:spcBef>
                <a:spcPts val="2840"/>
              </a:spcBef>
              <a:spcAft>
                <a:spcPts val="0"/>
              </a:spcAft>
              <a:buClr>
                <a:schemeClr val="dk1"/>
              </a:buClr>
              <a:buSzPts val="14200"/>
              <a:buFont typeface="Arial"/>
              <a:buChar char="–"/>
              <a:defRPr sz="1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1003300" algn="l" rtl="0">
              <a:spcBef>
                <a:spcPts val="2440"/>
              </a:spcBef>
              <a:spcAft>
                <a:spcPts val="0"/>
              </a:spcAft>
              <a:buClr>
                <a:schemeClr val="dk1"/>
              </a:buClr>
              <a:buSzPts val="12200"/>
              <a:buFont typeface="Arial"/>
              <a:buChar char="•"/>
              <a:defRPr sz="1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876300" algn="l" rtl="0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Font typeface="Arial"/>
              <a:buChar char="–"/>
              <a:defRPr sz="10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876300" algn="l" rtl="0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Font typeface="Arial"/>
              <a:buChar char="»"/>
              <a:defRPr sz="10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876300" algn="l" rtl="0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Font typeface="Arial"/>
              <a:buChar char="•"/>
              <a:defRPr sz="10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876300" algn="l" rtl="0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Font typeface="Arial"/>
              <a:buChar char="•"/>
              <a:defRPr sz="10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876300" algn="l" rtl="0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Font typeface="Arial"/>
              <a:buChar char="•"/>
              <a:defRPr sz="10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876300" algn="l" rtl="0">
              <a:spcBef>
                <a:spcPts val="2040"/>
              </a:spcBef>
              <a:spcAft>
                <a:spcPts val="0"/>
              </a:spcAft>
              <a:buClr>
                <a:schemeClr val="dk1"/>
              </a:buClr>
              <a:buSzPts val="10200"/>
              <a:buFont typeface="Arial"/>
              <a:buChar char="•"/>
              <a:defRPr sz="10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9"/>
          <p:cNvSpPr txBox="1">
            <a:spLocks noGrp="1"/>
          </p:cNvSpPr>
          <p:nvPr>
            <p:ph type="dt" idx="10"/>
          </p:nvPr>
        </p:nvSpPr>
        <p:spPr>
          <a:xfrm>
            <a:off x="2322592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9"/>
          <p:cNvSpPr txBox="1">
            <a:spLocks noGrp="1"/>
          </p:cNvSpPr>
          <p:nvPr>
            <p:ph type="ftr" idx="11"/>
          </p:nvPr>
        </p:nvSpPr>
        <p:spPr>
          <a:xfrm>
            <a:off x="15871045" y="24221816"/>
            <a:ext cx="14709749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9"/>
          <p:cNvSpPr txBox="1">
            <a:spLocks noGrp="1"/>
          </p:cNvSpPr>
          <p:nvPr>
            <p:ph type="sldNum" idx="12"/>
          </p:nvPr>
        </p:nvSpPr>
        <p:spPr>
          <a:xfrm>
            <a:off x="33290484" y="24221816"/>
            <a:ext cx="10838762" cy="1391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6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6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6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6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6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6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6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6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6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 descr="alap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6451838" cy="2613342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4480232" y="8098561"/>
            <a:ext cx="27281235" cy="5085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t" anchorCtr="0">
            <a:spAutoFit/>
          </a:bodyPr>
          <a:lstStyle/>
          <a:p>
            <a:pPr lvl="0"/>
            <a:r>
              <a:rPr lang="pt-BR" sz="15000" b="1" dirty="0">
                <a:solidFill>
                  <a:schemeClr val="dk1"/>
                </a:solidFill>
              </a:rPr>
              <a:t>A matematikatanulási problémák preventív mérése</a:t>
            </a:r>
            <a:endParaRPr sz="15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4485427" y="18643436"/>
            <a:ext cx="13763511" cy="35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6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Dr. Svraka Bernadett, 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6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ELTE Tanító- és Óvóképző Kar, tudományos munkatárs</a:t>
            </a:r>
            <a:endParaRPr sz="6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4485429" y="14008357"/>
            <a:ext cx="23410248" cy="1869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9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Diszkalkulia </a:t>
            </a:r>
            <a:r>
              <a:rPr lang="hu-HU" sz="9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Pedagógiai Vizsgálata (</a:t>
            </a:r>
            <a:r>
              <a:rPr lang="hu-HU" sz="91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DPV</a:t>
            </a:r>
            <a:r>
              <a:rPr lang="hu-HU" sz="91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  <p:pic>
        <p:nvPicPr>
          <p:cNvPr id="88" name="Google Shape;8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-1"/>
            <a:ext cx="46451838" cy="5341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68341" y="22986166"/>
            <a:ext cx="33058910" cy="31472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képen napelem, napenergia, Napenergia, Napelemtábla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37DF63F-E440-00B3-CF3A-50E70EE1C9C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3473" b="12244"/>
          <a:stretch>
            <a:fillRect/>
          </a:stretch>
        </p:blipFill>
        <p:spPr>
          <a:xfrm>
            <a:off x="20" y="10"/>
            <a:ext cx="46451817" cy="2613341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51837" cy="26133425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3563" y="1391362"/>
            <a:ext cx="40064710" cy="505125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u-HU" sz="15700" dirty="0">
                <a:solidFill>
                  <a:schemeClr val="bg1"/>
                </a:solidFill>
              </a:rPr>
              <a:t>A korai diagnosztika társadalmi és gazdasági jelentősége</a:t>
            </a:r>
          </a:p>
        </p:txBody>
      </p:sp>
      <p:graphicFrame>
        <p:nvGraphicFramePr>
          <p:cNvPr id="7" name="Text Placeholder 2">
            <a:extLst>
              <a:ext uri="{FF2B5EF4-FFF2-40B4-BE49-F238E27FC236}">
                <a16:creationId xmlns:a16="http://schemas.microsoft.com/office/drawing/2014/main" id="{30B8BB5E-7960-4B35-BFB0-B4AF6A7D08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1949098"/>
              </p:ext>
            </p:extLst>
          </p:nvPr>
        </p:nvGraphicFramePr>
        <p:xfrm>
          <a:off x="3193563" y="6956814"/>
          <a:ext cx="40064710" cy="16581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36">
          <a:extLst>
            <a:ext uri="{FF2B5EF4-FFF2-40B4-BE49-F238E27FC236}">
              <a16:creationId xmlns:a16="http://schemas.microsoft.com/office/drawing/2014/main" id="{D98C691D-AE33-CF60-FCDA-573F42352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" name="Rectangle 142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51837" cy="2613342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5" name="Rectangle 144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40224" cy="2613342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5374590" y="5374582"/>
            <a:ext cx="26133425" cy="1538426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5374594" y="5413211"/>
            <a:ext cx="26133421" cy="1538427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925028" y="13674185"/>
            <a:ext cx="9534162" cy="15384279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3" name="Freeform: Shape 152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1911631" y="3695254"/>
            <a:ext cx="14860461" cy="1592453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5374624" y="5335946"/>
            <a:ext cx="26133436" cy="1538425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Google Shape;137;p7">
            <a:extLst>
              <a:ext uri="{FF2B5EF4-FFF2-40B4-BE49-F238E27FC236}">
                <a16:creationId xmlns:a16="http://schemas.microsoft.com/office/drawing/2014/main" id="{77893FFC-1426-2678-147F-04B26B198758}"/>
              </a:ext>
            </a:extLst>
          </p:cNvPr>
          <p:cNvSpPr txBox="1"/>
          <p:nvPr/>
        </p:nvSpPr>
        <p:spPr>
          <a:xfrm>
            <a:off x="1778222" y="2236297"/>
            <a:ext cx="12197288" cy="12908560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marR="0" lvl="0" indent="0"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52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Kutatásban résztvevők</a:t>
            </a:r>
            <a:endParaRPr lang="en-US" sz="15200" b="1" kern="1200">
              <a:solidFill>
                <a:srgbClr val="FFFFFF"/>
              </a:solidFill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38" name="Google Shape;138;p7">
            <a:extLst>
              <a:ext uri="{FF2B5EF4-FFF2-40B4-BE49-F238E27FC236}">
                <a16:creationId xmlns:a16="http://schemas.microsoft.com/office/drawing/2014/main" id="{A7023F16-1F59-98EB-DB7A-D2B21FD61BBE}"/>
              </a:ext>
            </a:extLst>
          </p:cNvPr>
          <p:cNvSpPr txBox="1"/>
          <p:nvPr/>
        </p:nvSpPr>
        <p:spPr>
          <a:xfrm>
            <a:off x="18327212" y="1949056"/>
            <a:ext cx="24976042" cy="23273144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 fontScale="92500"/>
          </a:bodyPr>
          <a:lstStyle/>
          <a:p>
            <a:pPr marL="857250" indent="-228600" algn="just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000" kern="1200" dirty="0">
                <a:solidFill>
                  <a:schemeClr val="tx1"/>
                </a:solidFill>
              </a:rPr>
              <a:t>ELTE </a:t>
            </a:r>
            <a:r>
              <a:rPr lang="hu-HU" sz="7000" kern="1200" noProof="0" dirty="0" err="1">
                <a:solidFill>
                  <a:schemeClr val="tx1"/>
                </a:solidFill>
              </a:rPr>
              <a:t>TÓK</a:t>
            </a:r>
            <a:r>
              <a:rPr lang="en-US" sz="7000" kern="1200" dirty="0">
                <a:solidFill>
                  <a:schemeClr val="tx1"/>
                </a:solidFill>
              </a:rPr>
              <a:t> (</a:t>
            </a:r>
            <a:r>
              <a:rPr lang="hu-HU" sz="7000" kern="1200" dirty="0">
                <a:solidFill>
                  <a:schemeClr val="tx1"/>
                </a:solidFill>
              </a:rPr>
              <a:t>kutatásvezető: </a:t>
            </a:r>
            <a:r>
              <a:rPr lang="en-US" sz="7000" kern="1200" dirty="0">
                <a:solidFill>
                  <a:schemeClr val="tx1"/>
                </a:solidFill>
              </a:rPr>
              <a:t>Dr. Svraka Bernadett)</a:t>
            </a:r>
          </a:p>
          <a:p>
            <a:pPr marL="857250" indent="-228600" algn="just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000" kern="1200" dirty="0">
                <a:solidFill>
                  <a:schemeClr val="tx1"/>
                </a:solidFill>
              </a:rPr>
              <a:t>ELTE </a:t>
            </a:r>
            <a:r>
              <a:rPr lang="en-US" sz="7000" kern="1200" dirty="0" err="1">
                <a:solidFill>
                  <a:schemeClr val="tx1"/>
                </a:solidFill>
              </a:rPr>
              <a:t>TTK</a:t>
            </a:r>
            <a:r>
              <a:rPr lang="en-US" sz="7000" kern="1200" dirty="0">
                <a:solidFill>
                  <a:schemeClr val="tx1"/>
                </a:solidFill>
              </a:rPr>
              <a:t>- </a:t>
            </a:r>
            <a:r>
              <a:rPr lang="en-US" sz="7000" kern="1200" dirty="0" err="1">
                <a:solidFill>
                  <a:schemeClr val="tx1"/>
                </a:solidFill>
              </a:rPr>
              <a:t>Etológia</a:t>
            </a:r>
            <a:r>
              <a:rPr lang="en-US" sz="7000" kern="1200" dirty="0">
                <a:solidFill>
                  <a:schemeClr val="tx1"/>
                </a:solidFill>
              </a:rPr>
              <a:t> </a:t>
            </a:r>
            <a:r>
              <a:rPr lang="hu-HU" sz="7000" kern="1200" dirty="0">
                <a:solidFill>
                  <a:schemeClr val="tx1"/>
                </a:solidFill>
              </a:rPr>
              <a:t>T</a:t>
            </a:r>
            <a:r>
              <a:rPr lang="en-US" sz="7000" kern="1200" dirty="0" err="1">
                <a:solidFill>
                  <a:schemeClr val="tx1"/>
                </a:solidFill>
              </a:rPr>
              <a:t>anszék</a:t>
            </a:r>
            <a:r>
              <a:rPr lang="en-US" sz="7000" kern="1200" dirty="0">
                <a:solidFill>
                  <a:schemeClr val="tx1"/>
                </a:solidFill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</a:rPr>
              <a:t>munkatársa</a:t>
            </a:r>
            <a:r>
              <a:rPr lang="en-US" sz="7000" kern="1200" dirty="0">
                <a:solidFill>
                  <a:schemeClr val="tx1"/>
                </a:solidFill>
              </a:rPr>
              <a:t> (Dr. </a:t>
            </a:r>
            <a:r>
              <a:rPr lang="en-US" sz="7000" kern="1200" dirty="0" err="1">
                <a:solidFill>
                  <a:schemeClr val="tx1"/>
                </a:solidFill>
              </a:rPr>
              <a:t>Konok</a:t>
            </a:r>
            <a:r>
              <a:rPr lang="en-US" sz="7000" kern="1200" dirty="0">
                <a:solidFill>
                  <a:schemeClr val="tx1"/>
                </a:solidFill>
              </a:rPr>
              <a:t> Veronika)</a:t>
            </a:r>
            <a:endParaRPr lang="hu-HU" sz="7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857250" indent="-228600" algn="just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Diszkalkulia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Kutatócsoport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tagjai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Logopédia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Kiadó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(Dékány et al.)–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tesztismertetés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továbbképzés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biztosítása</a:t>
            </a:r>
            <a:endParaRPr lang="en-US" sz="7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857250" indent="-228600" algn="just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Fővárosi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Pedagógiai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Szakszolgálat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munkatársai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tesztfelvétel</a:t>
            </a:r>
            <a:endParaRPr lang="en-US" sz="7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857250" indent="-228600" algn="just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Semmelweis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Egyetem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Magatartástudományi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Intézet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munkatársai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(Dr.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Ujma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Przemyslaw Péter, Dr.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Bódizs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Róbert) –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mentális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egészségtudományok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D1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publikáció</a:t>
            </a:r>
            <a:endParaRPr lang="en-US" sz="7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857250" indent="-228600" algn="just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Semmelweis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Egyetem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Menedzserképző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özpont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munkatársa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(Dr. Ádám Szilvia) –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szakmai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támogatás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Q1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publikáció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857250" indent="-228600" algn="just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Hallgatói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részvétel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ELTE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TÓK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BA (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matematika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műveltségterület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hu-HU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ELTE PPK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Neveléstudomány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MA, </a:t>
            </a:r>
            <a:r>
              <a:rPr lang="hu-HU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edagógiai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szakpszichológus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szakirányú továbbképzés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illetve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Közoktatási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vezető</a:t>
            </a:r>
            <a:r>
              <a:rPr lang="hu-HU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és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pedagógus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szakvizsgás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hallgatók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jelenleg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aktív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résztvevő</a:t>
            </a:r>
            <a:r>
              <a:rPr lang="hu-HU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/tesztelő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Iváncsics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Anna)</a:t>
            </a:r>
          </a:p>
          <a:p>
            <a:pPr marL="857250" indent="-228600" algn="just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Résztvevő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hu-HU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külföldi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egyetemek</a:t>
            </a:r>
            <a:r>
              <a:rPr lang="hu-HU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és képviselőik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University Cambridge (Dr. Szűcs Dénes); University of Texas at Austin (Dr. Jordan Lasker), Babes- Bolyai </a:t>
            </a:r>
            <a:r>
              <a:rPr lang="en-US" sz="7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Tudományegyetem</a:t>
            </a:r>
            <a:r>
              <a:rPr lang="en-US" sz="7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(Dr. Péntek Imre)</a:t>
            </a:r>
          </a:p>
        </p:txBody>
      </p:sp>
    </p:spTree>
    <p:extLst>
      <p:ext uri="{BB962C8B-B14F-4D97-AF65-F5344CB8AC3E}">
        <p14:creationId xmlns:p14="http://schemas.microsoft.com/office/powerpoint/2010/main" val="228837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8" descr="alap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6451838" cy="2613342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8"/>
          <p:cNvSpPr txBox="1"/>
          <p:nvPr/>
        </p:nvSpPr>
        <p:spPr>
          <a:xfrm>
            <a:off x="4552266" y="8076565"/>
            <a:ext cx="23410248" cy="216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4525" tIns="232250" rIns="464525" bIns="2322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Köszönjük a figyelmet!</a:t>
            </a:r>
            <a:endParaRPr sz="11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" name="Google Shape;145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1"/>
            <a:ext cx="46451837" cy="5341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68341" y="22986166"/>
            <a:ext cx="33058910" cy="31472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>
          <a:extLst>
            <a:ext uri="{FF2B5EF4-FFF2-40B4-BE49-F238E27FC236}">
              <a16:creationId xmlns:a16="http://schemas.microsoft.com/office/drawing/2014/main" id="{9A104BA2-C762-CA43-CF45-C0C0D4233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" name="Rectangle 142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51837" cy="2613342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5550039"/>
            <a:ext cx="46451837" cy="10583382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Google Shape;137;p7">
            <a:extLst>
              <a:ext uri="{FF2B5EF4-FFF2-40B4-BE49-F238E27FC236}">
                <a16:creationId xmlns:a16="http://schemas.microsoft.com/office/drawing/2014/main" id="{4CC97C58-A63B-90C7-1EF9-494F976E9417}"/>
              </a:ext>
            </a:extLst>
          </p:cNvPr>
          <p:cNvSpPr txBox="1"/>
          <p:nvPr/>
        </p:nvSpPr>
        <p:spPr>
          <a:xfrm>
            <a:off x="4781811" y="20118358"/>
            <a:ext cx="36888222" cy="2819423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SzPts val="3600"/>
            </a:pPr>
            <a:r>
              <a:rPr lang="en-US" sz="137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  <a:sym typeface="Open Sans"/>
              </a:rPr>
              <a:t>A kutatás célrendszere és  koncepciója</a:t>
            </a:r>
            <a:endParaRPr lang="en-US" sz="13700" kern="120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F728968-5329-5EB0-5EA4-B3A1B708333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4" b="30320"/>
          <a:stretch>
            <a:fillRect/>
          </a:stretch>
        </p:blipFill>
        <p:spPr>
          <a:xfrm>
            <a:off x="20" y="10"/>
            <a:ext cx="46451813" cy="22431496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2381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>
          <a:extLst>
            <a:ext uri="{FF2B5EF4-FFF2-40B4-BE49-F238E27FC236}">
              <a16:creationId xmlns:a16="http://schemas.microsoft.com/office/drawing/2014/main" id="{A0913699-581C-661A-58CB-35231630B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46440223" cy="261334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Kép 1" descr="A képen szöveg, könyv, levél, fedett pályá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682E2B2-B6DE-DA6B-1A71-603703EDDCD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1"/>
          <a:stretch>
            <a:fillRect/>
          </a:stretch>
        </p:blipFill>
        <p:spPr>
          <a:xfrm>
            <a:off x="-11609" y="0"/>
            <a:ext cx="36841588" cy="2613341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9526455" y="0"/>
            <a:ext cx="26925371" cy="26133425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Google Shape;111;p4">
            <a:extLst>
              <a:ext uri="{FF2B5EF4-FFF2-40B4-BE49-F238E27FC236}">
                <a16:creationId xmlns:a16="http://schemas.microsoft.com/office/drawing/2014/main" id="{4E73D007-5A8D-2681-A109-118E7281B88F}"/>
              </a:ext>
            </a:extLst>
          </p:cNvPr>
          <p:cNvSpPr txBox="1"/>
          <p:nvPr/>
        </p:nvSpPr>
        <p:spPr>
          <a:xfrm>
            <a:off x="30478710" y="4429563"/>
            <a:ext cx="14562639" cy="18750477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indent="-2286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kutatás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célja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Diszkalkulia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Pedagógiai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Vizsgálat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(Dékány et al. 2020)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tesztbattéria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bemérése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valid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differenciáldiagnosztikai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besorolás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elérése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indent="-2286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59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endParaRPr lang="en-US" sz="59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DPV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koncepciója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egy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olyan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integráló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neurokognitív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szemléletet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képvisel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mely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szerint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számolási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képességek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fejlődéselmaradásának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hátterében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absztrakt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diszkrét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szemantikus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reprezentáció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számmegértés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szám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műveleti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fogalom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eltérő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funkciója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5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áll</a:t>
            </a:r>
            <a:r>
              <a:rPr lang="en-US" sz="5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indent="-2286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59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59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5681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2" name="Rectangle 14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51837" cy="2613342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" y="0"/>
            <a:ext cx="46451830" cy="6005410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971153" cy="6003527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1" y="-3"/>
            <a:ext cx="46451844" cy="5999144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Google Shape;137;p7"/>
          <p:cNvSpPr txBox="1"/>
          <p:nvPr/>
        </p:nvSpPr>
        <p:spPr>
          <a:xfrm>
            <a:off x="2665924" y="945185"/>
            <a:ext cx="26912961" cy="4417303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52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 TINLAB által támogatott kutatássorozat szakaszai</a:t>
            </a:r>
            <a:endParaRPr lang="en-US" sz="15200" b="1" kern="1200">
              <a:solidFill>
                <a:srgbClr val="FFFFFF"/>
              </a:solidFill>
              <a:latin typeface="+mj-lt"/>
              <a:ea typeface="+mj-ea"/>
              <a:cs typeface="+mj-cs"/>
              <a:sym typeface="Arial"/>
            </a:endParaRPr>
          </a:p>
        </p:txBody>
      </p:sp>
      <p:pic>
        <p:nvPicPr>
          <p:cNvPr id="3" name="Kép 2" descr="A képen szöveg, képernyőkép, Betűtípus, tervez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6B9E0D7-61E0-7BE7-73E1-1D44B5B2D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6788" y="8476910"/>
            <a:ext cx="43158257" cy="149974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>
          <a:extLst>
            <a:ext uri="{FF2B5EF4-FFF2-40B4-BE49-F238E27FC236}">
              <a16:creationId xmlns:a16="http://schemas.microsoft.com/office/drawing/2014/main" id="{EECEB02B-753A-013B-BCD6-C2F0E8B06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1">
            <a:extLst>
              <a:ext uri="{FF2B5EF4-FFF2-40B4-BE49-F238E27FC236}">
                <a16:creationId xmlns:a16="http://schemas.microsoft.com/office/drawing/2014/main" id="{844551D3-39CD-07E4-7A47-5BFA132627A8}"/>
              </a:ext>
            </a:extLst>
          </p:cNvPr>
          <p:cNvSpPr txBox="1"/>
          <p:nvPr/>
        </p:nvSpPr>
        <p:spPr>
          <a:xfrm>
            <a:off x="1" y="0"/>
            <a:ext cx="28416324" cy="155071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9600" b="1" kern="100" dirty="0">
                <a:effectLst/>
                <a:latin typeface="Ariel"/>
                <a:ea typeface="Aptos" panose="020B0004020202020204" pitchFamily="34" charset="0"/>
                <a:cs typeface="Times New Roman" panose="02020603050405020304" pitchFamily="18" charset="0"/>
              </a:rPr>
              <a:t>Újszerűség</a:t>
            </a:r>
            <a:endParaRPr lang="hu-HU" sz="9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8800" kern="100" dirty="0">
                <a:effectLst/>
                <a:latin typeface="Ariel"/>
                <a:ea typeface="Aptos" panose="020B0004020202020204" pitchFamily="34" charset="0"/>
                <a:cs typeface="Times New Roman" panose="02020603050405020304" pitchFamily="18" charset="0"/>
              </a:rPr>
              <a:t>Dinamikus tesztfelvétel és értékelés -gyógypedagógiai szemlélettel</a:t>
            </a:r>
            <a:endParaRPr lang="hu-HU" sz="8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8800" kern="100" dirty="0">
                <a:effectLst/>
                <a:latin typeface="Ariel"/>
                <a:ea typeface="Aptos" panose="020B0004020202020204" pitchFamily="34" charset="0"/>
                <a:cs typeface="Times New Roman" panose="02020603050405020304" pitchFamily="18" charset="0"/>
              </a:rPr>
              <a:t>Folyamatdiagnosztika</a:t>
            </a:r>
            <a:endParaRPr lang="hu-HU" sz="8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8800" kern="100" dirty="0">
                <a:effectLst/>
                <a:latin typeface="Ariel"/>
                <a:ea typeface="Aptos" panose="020B0004020202020204" pitchFamily="34" charset="0"/>
                <a:cs typeface="Times New Roman" panose="02020603050405020304" pitchFamily="18" charset="0"/>
              </a:rPr>
              <a:t>Metakogníció alapelve érvényesül</a:t>
            </a:r>
            <a:endParaRPr lang="hu-HU" sz="8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8800" kern="100" dirty="0">
                <a:effectLst/>
                <a:latin typeface="Ariel"/>
                <a:ea typeface="Aptos" panose="020B0004020202020204" pitchFamily="34" charset="0"/>
                <a:cs typeface="Times New Roman" panose="02020603050405020304" pitchFamily="18" charset="0"/>
              </a:rPr>
              <a:t>Preventív fejlesztő szemléletű</a:t>
            </a:r>
            <a:endParaRPr lang="hu-HU" sz="8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8800" kern="100" dirty="0">
                <a:effectLst/>
                <a:latin typeface="Ariel"/>
                <a:ea typeface="Aptos" panose="020B0004020202020204" pitchFamily="34" charset="0"/>
                <a:cs typeface="Times New Roman" panose="02020603050405020304" pitchFamily="18" charset="0"/>
              </a:rPr>
              <a:t>Kritériumorientált</a:t>
            </a:r>
            <a:endParaRPr lang="hu-HU" sz="8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8800" kern="100" dirty="0">
                <a:effectLst/>
                <a:latin typeface="Ariel"/>
                <a:ea typeface="Aptos" panose="020B0004020202020204" pitchFamily="34" charset="0"/>
                <a:cs typeface="Times New Roman" panose="02020603050405020304" pitchFamily="18" charset="0"/>
              </a:rPr>
              <a:t>Fejlődést nyomon követő</a:t>
            </a:r>
            <a:endParaRPr lang="hu-HU" sz="8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8800" kern="100" dirty="0">
                <a:effectLst/>
                <a:latin typeface="Ariel"/>
                <a:ea typeface="Aptos" panose="020B0004020202020204" pitchFamily="34" charset="0"/>
                <a:cs typeface="Times New Roman" panose="02020603050405020304" pitchFamily="18" charset="0"/>
              </a:rPr>
              <a:t>Terápia releváns</a:t>
            </a:r>
            <a:endParaRPr lang="hu-HU" sz="8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Kép 2" descr="A képen szöveg, kör, Betűtípus,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325DF16-FDAA-E139-883E-71006968D1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022" b="12807"/>
          <a:stretch>
            <a:fillRect/>
          </a:stretch>
        </p:blipFill>
        <p:spPr>
          <a:xfrm>
            <a:off x="20116800" y="11877729"/>
            <a:ext cx="22812416" cy="1425569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3EDB3DA-AEF0-428A-A317-C42827E6C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416324" y="0"/>
            <a:ext cx="14512892" cy="1187772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06AD8B-0227-4FF6-AEB4-C66C5A539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5507135"/>
            <a:ext cx="19054648" cy="10626290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FACEB2-7564-4FB9-B739-C2CE339BA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525371" y="0"/>
            <a:ext cx="2926466" cy="2613342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560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>
          <a:extLst>
            <a:ext uri="{FF2B5EF4-FFF2-40B4-BE49-F238E27FC236}">
              <a16:creationId xmlns:a16="http://schemas.microsoft.com/office/drawing/2014/main" id="{1E74C910-3753-7175-68A8-32093256E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" name="Rectangle 142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51837" cy="2613342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" y="1874"/>
            <a:ext cx="46451830" cy="600541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0971156" y="133"/>
            <a:ext cx="15480681" cy="600715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0222282" y="-20222278"/>
            <a:ext cx="6007281" cy="4645184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75003" y="3757"/>
            <a:ext cx="16396150" cy="6003527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Google Shape;137;p7">
            <a:extLst>
              <a:ext uri="{FF2B5EF4-FFF2-40B4-BE49-F238E27FC236}">
                <a16:creationId xmlns:a16="http://schemas.microsoft.com/office/drawing/2014/main" id="{89057B7A-5523-1133-A888-F83445722F65}"/>
              </a:ext>
            </a:extLst>
          </p:cNvPr>
          <p:cNvSpPr txBox="1"/>
          <p:nvPr/>
        </p:nvSpPr>
        <p:spPr>
          <a:xfrm>
            <a:off x="2665928" y="1345768"/>
            <a:ext cx="27018038" cy="3424176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15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rPr>
              <a:t>A teszt felépítése </a:t>
            </a:r>
            <a:endParaRPr lang="en-US" sz="15200" b="1" kern="1200" dirty="0">
              <a:solidFill>
                <a:srgbClr val="FFFFFF"/>
              </a:solidFill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38" name="Google Shape;138;p7">
            <a:extLst>
              <a:ext uri="{FF2B5EF4-FFF2-40B4-BE49-F238E27FC236}">
                <a16:creationId xmlns:a16="http://schemas.microsoft.com/office/drawing/2014/main" id="{25531B5D-A46D-86C0-FF70-A1613D91F94B}"/>
              </a:ext>
            </a:extLst>
          </p:cNvPr>
          <p:cNvSpPr txBox="1"/>
          <p:nvPr/>
        </p:nvSpPr>
        <p:spPr>
          <a:xfrm>
            <a:off x="32657664" y="1475574"/>
            <a:ext cx="12541993" cy="3164564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R="0" lv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r>
              <a:rPr lang="hu-HU" sz="7600" kern="12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rPr>
              <a:t>A teszt kritériumorientáltsága</a:t>
            </a:r>
            <a:endParaRPr lang="en-US" sz="7600" kern="1200" dirty="0">
              <a:solidFill>
                <a:srgbClr val="FFFFFF"/>
              </a:solidFill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" name="Kép 1" descr="A képen szöveg, képernyőkép, szám, Párhuzamo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B538C40-BDFC-F833-03EB-BD1EFCF2F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6331811"/>
            <a:ext cx="24699631" cy="19797857"/>
          </a:xfrm>
          <a:prstGeom prst="rect">
            <a:avLst/>
          </a:prstGeom>
        </p:spPr>
      </p:pic>
      <p:pic>
        <p:nvPicPr>
          <p:cNvPr id="4" name="Kép 3" descr="A képen szöveg, Betűtípus, kör, diagra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09BE831-E29E-E1CE-0AC6-B65753DD83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18837" y="6682177"/>
            <a:ext cx="18634355" cy="1944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73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51837" cy="2613342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" y="0"/>
            <a:ext cx="46451830" cy="6005410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0971156" y="0"/>
            <a:ext cx="15480681" cy="600715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0222278" y="-20222282"/>
            <a:ext cx="6007281" cy="46451845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5820" y="1329401"/>
            <a:ext cx="38267989" cy="3344717"/>
          </a:xfrm>
        </p:spPr>
        <p:txBody>
          <a:bodyPr anchor="ctr">
            <a:normAutofit/>
          </a:bodyPr>
          <a:lstStyle/>
          <a:p>
            <a:r>
              <a:rPr lang="hu-HU" sz="15200">
                <a:solidFill>
                  <a:srgbClr val="FFFFFF"/>
                </a:solidFill>
              </a:rPr>
              <a:t>Fejlesztésnek leginkább ellenálló területek</a:t>
            </a:r>
          </a:p>
        </p:txBody>
      </p:sp>
      <p:graphicFrame>
        <p:nvGraphicFramePr>
          <p:cNvPr id="7" name="Text Placeholder 2">
            <a:extLst>
              <a:ext uri="{FF2B5EF4-FFF2-40B4-BE49-F238E27FC236}">
                <a16:creationId xmlns:a16="http://schemas.microsoft.com/office/drawing/2014/main" id="{C8B60B70-CACE-417D-03D5-9B2DE59820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8827275"/>
              </p:ext>
            </p:extLst>
          </p:nvPr>
        </p:nvGraphicFramePr>
        <p:xfrm>
          <a:off x="2453870" y="6522720"/>
          <a:ext cx="41635313" cy="17504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Megbízhatósági eredmények</a:t>
            </a:r>
          </a:p>
        </p:txBody>
      </p:sp>
      <p:graphicFrame>
        <p:nvGraphicFramePr>
          <p:cNvPr id="7" name="Text Placeholder 2">
            <a:extLst>
              <a:ext uri="{FF2B5EF4-FFF2-40B4-BE49-F238E27FC236}">
                <a16:creationId xmlns:a16="http://schemas.microsoft.com/office/drawing/2014/main" id="{7F7F9AF3-409D-E258-0330-BC7A02DBEA29}"/>
              </a:ext>
            </a:extLst>
          </p:cNvPr>
          <p:cNvGraphicFramePr/>
          <p:nvPr/>
        </p:nvGraphicFramePr>
        <p:xfrm>
          <a:off x="2322592" y="6097804"/>
          <a:ext cx="41806654" cy="17246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/>
              <a:t>Következtetések és fejlesztési irányok</a:t>
            </a:r>
          </a:p>
        </p:txBody>
      </p:sp>
      <p:graphicFrame>
        <p:nvGraphicFramePr>
          <p:cNvPr id="17" name="Text Placeholder 2">
            <a:extLst>
              <a:ext uri="{FF2B5EF4-FFF2-40B4-BE49-F238E27FC236}">
                <a16:creationId xmlns:a16="http://schemas.microsoft.com/office/drawing/2014/main" id="{4A0E78F9-BEFD-5FF5-1BE3-3386D1F4E4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5119167"/>
              </p:ext>
            </p:extLst>
          </p:nvPr>
        </p:nvGraphicFramePr>
        <p:xfrm>
          <a:off x="2322592" y="6097804"/>
          <a:ext cx="41806654" cy="17246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398</Words>
  <Application>Microsoft Office PowerPoint</Application>
  <PresentationFormat>Egyéni</PresentationFormat>
  <Paragraphs>49</Paragraphs>
  <Slides>12</Slides>
  <Notes>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7" baseType="lpstr">
      <vt:lpstr>Aptos</vt:lpstr>
      <vt:lpstr>Arial</vt:lpstr>
      <vt:lpstr>Ariel</vt:lpstr>
      <vt:lpstr>Calibri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Fejlesztésnek leginkább ellenálló területek</vt:lpstr>
      <vt:lpstr>Megbízhatósági eredmények</vt:lpstr>
      <vt:lpstr>Következtetések és fejlesztési irányok</vt:lpstr>
      <vt:lpstr>A korai diagnosztika társadalmi és gazdasági jelentősége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coollab</dc:creator>
  <cp:lastModifiedBy>Dr. Svraka Bernadett</cp:lastModifiedBy>
  <cp:revision>9</cp:revision>
  <dcterms:created xsi:type="dcterms:W3CDTF">2021-02-22T15:24:10Z</dcterms:created>
  <dcterms:modified xsi:type="dcterms:W3CDTF">2025-11-04T07:31:24Z</dcterms:modified>
</cp:coreProperties>
</file>